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6" r:id="rId3"/>
    <p:sldId id="262" r:id="rId4"/>
    <p:sldId id="264" r:id="rId5"/>
    <p:sldId id="257" r:id="rId6"/>
    <p:sldId id="258" r:id="rId7"/>
    <p:sldId id="259" r:id="rId8"/>
    <p:sldId id="260" r:id="rId9"/>
    <p:sldId id="261" r:id="rId10"/>
    <p:sldId id="267" r:id="rId11"/>
    <p:sldId id="273" r:id="rId12"/>
    <p:sldId id="268" r:id="rId13"/>
    <p:sldId id="269" r:id="rId14"/>
    <p:sldId id="271" r:id="rId15"/>
    <p:sldId id="272" r:id="rId16"/>
    <p:sldId id="270" r:id="rId17"/>
    <p:sldId id="275" r:id="rId18"/>
    <p:sldId id="274" r:id="rId19"/>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4" autoAdjust="0"/>
    <p:restoredTop sz="94643"/>
  </p:normalViewPr>
  <p:slideViewPr>
    <p:cSldViewPr snapToGrid="0">
      <p:cViewPr varScale="1">
        <p:scale>
          <a:sx n="95" d="100"/>
          <a:sy n="95" d="100"/>
        </p:scale>
        <p:origin x="-392" y="-11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25" Type="http://schemas.microsoft.com/office/2015/10/relationships/revisionInfo" Target="revisionInfo.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317995ED-A566-4193-93B2-4D77E526E338}"/>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a:extLst>
              <a:ext uri="{FF2B5EF4-FFF2-40B4-BE49-F238E27FC236}">
                <a16:creationId xmlns:a16="http://schemas.microsoft.com/office/drawing/2014/main" xmlns="" id="{80AE5F7B-A934-47C6-BEC2-10C518B9D3E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xmlns="" id="{63A1BCD4-0584-4536-B403-644F54637F50}"/>
              </a:ext>
            </a:extLst>
          </p:cNvPr>
          <p:cNvSpPr>
            <a:spLocks noGrp="1"/>
          </p:cNvSpPr>
          <p:nvPr>
            <p:ph type="dt" sz="half" idx="10"/>
          </p:nvPr>
        </p:nvSpPr>
        <p:spPr/>
        <p:txBody>
          <a:bodyPr/>
          <a:lstStyle/>
          <a:p>
            <a:fld id="{AF46DBB9-5F6E-4D9A-8FB9-AB86D5F09E56}" type="datetimeFigureOut">
              <a:rPr kumimoji="1" lang="ja-JP" altLang="en-US" smtClean="0"/>
              <a:t>17/10/24</a:t>
            </a:fld>
            <a:endParaRPr kumimoji="1" lang="ja-JP" altLang="en-US"/>
          </a:p>
        </p:txBody>
      </p:sp>
      <p:sp>
        <p:nvSpPr>
          <p:cNvPr id="5" name="フッター プレースホルダー 4">
            <a:extLst>
              <a:ext uri="{FF2B5EF4-FFF2-40B4-BE49-F238E27FC236}">
                <a16:creationId xmlns:a16="http://schemas.microsoft.com/office/drawing/2014/main" xmlns="" id="{86E5B866-D586-4976-9079-545BF651D99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xmlns="" id="{30A779E5-9407-4A02-BA5B-209970AAE42C}"/>
              </a:ext>
            </a:extLst>
          </p:cNvPr>
          <p:cNvSpPr>
            <a:spLocks noGrp="1"/>
          </p:cNvSpPr>
          <p:nvPr>
            <p:ph type="sldNum" sz="quarter" idx="12"/>
          </p:nvPr>
        </p:nvSpPr>
        <p:spPr/>
        <p:txBody>
          <a:bodyPr/>
          <a:lstStyle/>
          <a:p>
            <a:fld id="{43F508FB-303E-4D8C-8F66-ABAEEDA3D64A}" type="slidenum">
              <a:rPr kumimoji="1" lang="ja-JP" altLang="en-US" smtClean="0"/>
              <a:t>‹#›</a:t>
            </a:fld>
            <a:endParaRPr kumimoji="1" lang="ja-JP" altLang="en-US"/>
          </a:p>
        </p:txBody>
      </p:sp>
    </p:spTree>
    <p:extLst>
      <p:ext uri="{BB962C8B-B14F-4D97-AF65-F5344CB8AC3E}">
        <p14:creationId xmlns:p14="http://schemas.microsoft.com/office/powerpoint/2010/main" val="16645086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F1AADDCF-C2B6-423B-AC62-199B99662C94}"/>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xmlns="" id="{CE2EA64C-7A2E-4F42-87A7-6EAD9B433411}"/>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xmlns="" id="{EAAD54DE-7CCE-4B25-883B-FB758E45482C}"/>
              </a:ext>
            </a:extLst>
          </p:cNvPr>
          <p:cNvSpPr>
            <a:spLocks noGrp="1"/>
          </p:cNvSpPr>
          <p:nvPr>
            <p:ph type="dt" sz="half" idx="10"/>
          </p:nvPr>
        </p:nvSpPr>
        <p:spPr/>
        <p:txBody>
          <a:bodyPr/>
          <a:lstStyle/>
          <a:p>
            <a:fld id="{AF46DBB9-5F6E-4D9A-8FB9-AB86D5F09E56}" type="datetimeFigureOut">
              <a:rPr kumimoji="1" lang="ja-JP" altLang="en-US" smtClean="0"/>
              <a:t>17/10/24</a:t>
            </a:fld>
            <a:endParaRPr kumimoji="1" lang="ja-JP" altLang="en-US"/>
          </a:p>
        </p:txBody>
      </p:sp>
      <p:sp>
        <p:nvSpPr>
          <p:cNvPr id="5" name="フッター プレースホルダー 4">
            <a:extLst>
              <a:ext uri="{FF2B5EF4-FFF2-40B4-BE49-F238E27FC236}">
                <a16:creationId xmlns:a16="http://schemas.microsoft.com/office/drawing/2014/main" xmlns="" id="{D7B4BB38-3CF4-4875-80BC-58475BCDF55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xmlns="" id="{5E65A307-80E4-47D9-BF9E-A111DEFC759A}"/>
              </a:ext>
            </a:extLst>
          </p:cNvPr>
          <p:cNvSpPr>
            <a:spLocks noGrp="1"/>
          </p:cNvSpPr>
          <p:nvPr>
            <p:ph type="sldNum" sz="quarter" idx="12"/>
          </p:nvPr>
        </p:nvSpPr>
        <p:spPr/>
        <p:txBody>
          <a:bodyPr/>
          <a:lstStyle/>
          <a:p>
            <a:fld id="{43F508FB-303E-4D8C-8F66-ABAEEDA3D64A}" type="slidenum">
              <a:rPr kumimoji="1" lang="ja-JP" altLang="en-US" smtClean="0"/>
              <a:t>‹#›</a:t>
            </a:fld>
            <a:endParaRPr kumimoji="1" lang="ja-JP" altLang="en-US"/>
          </a:p>
        </p:txBody>
      </p:sp>
    </p:spTree>
    <p:extLst>
      <p:ext uri="{BB962C8B-B14F-4D97-AF65-F5344CB8AC3E}">
        <p14:creationId xmlns:p14="http://schemas.microsoft.com/office/powerpoint/2010/main" val="32711530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xmlns="" id="{8A03D9FE-32C9-498E-9828-F659041111B4}"/>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xmlns="" id="{83C98523-8C62-4C70-9441-C1B169E5B2BF}"/>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xmlns="" id="{5DD6271B-9D5E-4BCE-B553-D5F617F91D7D}"/>
              </a:ext>
            </a:extLst>
          </p:cNvPr>
          <p:cNvSpPr>
            <a:spLocks noGrp="1"/>
          </p:cNvSpPr>
          <p:nvPr>
            <p:ph type="dt" sz="half" idx="10"/>
          </p:nvPr>
        </p:nvSpPr>
        <p:spPr/>
        <p:txBody>
          <a:bodyPr/>
          <a:lstStyle/>
          <a:p>
            <a:fld id="{AF46DBB9-5F6E-4D9A-8FB9-AB86D5F09E56}" type="datetimeFigureOut">
              <a:rPr kumimoji="1" lang="ja-JP" altLang="en-US" smtClean="0"/>
              <a:t>17/10/24</a:t>
            </a:fld>
            <a:endParaRPr kumimoji="1" lang="ja-JP" altLang="en-US"/>
          </a:p>
        </p:txBody>
      </p:sp>
      <p:sp>
        <p:nvSpPr>
          <p:cNvPr id="5" name="フッター プレースホルダー 4">
            <a:extLst>
              <a:ext uri="{FF2B5EF4-FFF2-40B4-BE49-F238E27FC236}">
                <a16:creationId xmlns:a16="http://schemas.microsoft.com/office/drawing/2014/main" xmlns="" id="{042EA350-D131-4BFC-996B-E56FD972058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xmlns="" id="{B043B5A7-4DAC-495E-B59C-648F39D27ED8}"/>
              </a:ext>
            </a:extLst>
          </p:cNvPr>
          <p:cNvSpPr>
            <a:spLocks noGrp="1"/>
          </p:cNvSpPr>
          <p:nvPr>
            <p:ph type="sldNum" sz="quarter" idx="12"/>
          </p:nvPr>
        </p:nvSpPr>
        <p:spPr/>
        <p:txBody>
          <a:bodyPr/>
          <a:lstStyle/>
          <a:p>
            <a:fld id="{43F508FB-303E-4D8C-8F66-ABAEEDA3D64A}" type="slidenum">
              <a:rPr kumimoji="1" lang="ja-JP" altLang="en-US" smtClean="0"/>
              <a:t>‹#›</a:t>
            </a:fld>
            <a:endParaRPr kumimoji="1" lang="ja-JP" altLang="en-US"/>
          </a:p>
        </p:txBody>
      </p:sp>
    </p:spTree>
    <p:extLst>
      <p:ext uri="{BB962C8B-B14F-4D97-AF65-F5344CB8AC3E}">
        <p14:creationId xmlns:p14="http://schemas.microsoft.com/office/powerpoint/2010/main" val="3224867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68D7F63A-CE2E-4EC4-9733-D1F35B45A7A1}"/>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xmlns="" id="{DCEFA7F1-496D-46BC-BEF9-F0B2E3EEA503}"/>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xmlns="" id="{6F8C659F-0984-43ED-9437-EB75CF3F4A39}"/>
              </a:ext>
            </a:extLst>
          </p:cNvPr>
          <p:cNvSpPr>
            <a:spLocks noGrp="1"/>
          </p:cNvSpPr>
          <p:nvPr>
            <p:ph type="dt" sz="half" idx="10"/>
          </p:nvPr>
        </p:nvSpPr>
        <p:spPr/>
        <p:txBody>
          <a:bodyPr/>
          <a:lstStyle/>
          <a:p>
            <a:fld id="{AF46DBB9-5F6E-4D9A-8FB9-AB86D5F09E56}" type="datetimeFigureOut">
              <a:rPr kumimoji="1" lang="ja-JP" altLang="en-US" smtClean="0"/>
              <a:t>17/10/24</a:t>
            </a:fld>
            <a:endParaRPr kumimoji="1" lang="ja-JP" altLang="en-US"/>
          </a:p>
        </p:txBody>
      </p:sp>
      <p:sp>
        <p:nvSpPr>
          <p:cNvPr id="5" name="フッター プレースホルダー 4">
            <a:extLst>
              <a:ext uri="{FF2B5EF4-FFF2-40B4-BE49-F238E27FC236}">
                <a16:creationId xmlns:a16="http://schemas.microsoft.com/office/drawing/2014/main" xmlns="" id="{2DECA93A-5960-4B45-AAD2-859D24611E9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xmlns="" id="{83431DD9-9F3D-475E-B9AB-E2B462C381E3}"/>
              </a:ext>
            </a:extLst>
          </p:cNvPr>
          <p:cNvSpPr>
            <a:spLocks noGrp="1"/>
          </p:cNvSpPr>
          <p:nvPr>
            <p:ph type="sldNum" sz="quarter" idx="12"/>
          </p:nvPr>
        </p:nvSpPr>
        <p:spPr/>
        <p:txBody>
          <a:bodyPr/>
          <a:lstStyle/>
          <a:p>
            <a:fld id="{43F508FB-303E-4D8C-8F66-ABAEEDA3D64A}" type="slidenum">
              <a:rPr kumimoji="1" lang="ja-JP" altLang="en-US" smtClean="0"/>
              <a:t>‹#›</a:t>
            </a:fld>
            <a:endParaRPr kumimoji="1" lang="ja-JP" altLang="en-US"/>
          </a:p>
        </p:txBody>
      </p:sp>
    </p:spTree>
    <p:extLst>
      <p:ext uri="{BB962C8B-B14F-4D97-AF65-F5344CB8AC3E}">
        <p14:creationId xmlns:p14="http://schemas.microsoft.com/office/powerpoint/2010/main" val="1996079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5954DAF8-6544-4895-9C7E-181B31C0AAE3}"/>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xmlns="" id="{D3B93C97-DC09-4B19-AE40-9C49730413C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xmlns="" id="{36C4958C-DC1D-4263-A467-EB76AEACF2DA}"/>
              </a:ext>
            </a:extLst>
          </p:cNvPr>
          <p:cNvSpPr>
            <a:spLocks noGrp="1"/>
          </p:cNvSpPr>
          <p:nvPr>
            <p:ph type="dt" sz="half" idx="10"/>
          </p:nvPr>
        </p:nvSpPr>
        <p:spPr/>
        <p:txBody>
          <a:bodyPr/>
          <a:lstStyle/>
          <a:p>
            <a:fld id="{AF46DBB9-5F6E-4D9A-8FB9-AB86D5F09E56}" type="datetimeFigureOut">
              <a:rPr kumimoji="1" lang="ja-JP" altLang="en-US" smtClean="0"/>
              <a:t>17/10/24</a:t>
            </a:fld>
            <a:endParaRPr kumimoji="1" lang="ja-JP" altLang="en-US"/>
          </a:p>
        </p:txBody>
      </p:sp>
      <p:sp>
        <p:nvSpPr>
          <p:cNvPr id="5" name="フッター プレースホルダー 4">
            <a:extLst>
              <a:ext uri="{FF2B5EF4-FFF2-40B4-BE49-F238E27FC236}">
                <a16:creationId xmlns:a16="http://schemas.microsoft.com/office/drawing/2014/main" xmlns="" id="{EE15B6DA-9D1B-4F8C-801F-E615878C866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xmlns="" id="{411AC97A-D0CD-4DF5-B02D-22F8D73C72E5}"/>
              </a:ext>
            </a:extLst>
          </p:cNvPr>
          <p:cNvSpPr>
            <a:spLocks noGrp="1"/>
          </p:cNvSpPr>
          <p:nvPr>
            <p:ph type="sldNum" sz="quarter" idx="12"/>
          </p:nvPr>
        </p:nvSpPr>
        <p:spPr/>
        <p:txBody>
          <a:bodyPr/>
          <a:lstStyle/>
          <a:p>
            <a:fld id="{43F508FB-303E-4D8C-8F66-ABAEEDA3D64A}" type="slidenum">
              <a:rPr kumimoji="1" lang="ja-JP" altLang="en-US" smtClean="0"/>
              <a:t>‹#›</a:t>
            </a:fld>
            <a:endParaRPr kumimoji="1" lang="ja-JP" altLang="en-US"/>
          </a:p>
        </p:txBody>
      </p:sp>
    </p:spTree>
    <p:extLst>
      <p:ext uri="{BB962C8B-B14F-4D97-AF65-F5344CB8AC3E}">
        <p14:creationId xmlns:p14="http://schemas.microsoft.com/office/powerpoint/2010/main" val="17112841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BEBAAB5A-3C9B-488A-89FC-92DB8B1C2C66}"/>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xmlns="" id="{21053F92-4C6C-46C0-8384-41546F977707}"/>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xmlns="" id="{4E875AEA-D64D-4399-A1E6-E46155674747}"/>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xmlns="" id="{FF521E3F-39DC-4239-BE29-B1444DA6D2ED}"/>
              </a:ext>
            </a:extLst>
          </p:cNvPr>
          <p:cNvSpPr>
            <a:spLocks noGrp="1"/>
          </p:cNvSpPr>
          <p:nvPr>
            <p:ph type="dt" sz="half" idx="10"/>
          </p:nvPr>
        </p:nvSpPr>
        <p:spPr/>
        <p:txBody>
          <a:bodyPr/>
          <a:lstStyle/>
          <a:p>
            <a:fld id="{AF46DBB9-5F6E-4D9A-8FB9-AB86D5F09E56}" type="datetimeFigureOut">
              <a:rPr kumimoji="1" lang="ja-JP" altLang="en-US" smtClean="0"/>
              <a:t>17/10/24</a:t>
            </a:fld>
            <a:endParaRPr kumimoji="1" lang="ja-JP" altLang="en-US"/>
          </a:p>
        </p:txBody>
      </p:sp>
      <p:sp>
        <p:nvSpPr>
          <p:cNvPr id="6" name="フッター プレースホルダー 5">
            <a:extLst>
              <a:ext uri="{FF2B5EF4-FFF2-40B4-BE49-F238E27FC236}">
                <a16:creationId xmlns:a16="http://schemas.microsoft.com/office/drawing/2014/main" xmlns="" id="{04D25457-6CD0-4DD4-9D8A-2B8A48665455}"/>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xmlns="" id="{DBA4091E-09AA-4D97-BDCA-38AF7A2D3E82}"/>
              </a:ext>
            </a:extLst>
          </p:cNvPr>
          <p:cNvSpPr>
            <a:spLocks noGrp="1"/>
          </p:cNvSpPr>
          <p:nvPr>
            <p:ph type="sldNum" sz="quarter" idx="12"/>
          </p:nvPr>
        </p:nvSpPr>
        <p:spPr/>
        <p:txBody>
          <a:bodyPr/>
          <a:lstStyle/>
          <a:p>
            <a:fld id="{43F508FB-303E-4D8C-8F66-ABAEEDA3D64A}" type="slidenum">
              <a:rPr kumimoji="1" lang="ja-JP" altLang="en-US" smtClean="0"/>
              <a:t>‹#›</a:t>
            </a:fld>
            <a:endParaRPr kumimoji="1" lang="ja-JP" altLang="en-US"/>
          </a:p>
        </p:txBody>
      </p:sp>
    </p:spTree>
    <p:extLst>
      <p:ext uri="{BB962C8B-B14F-4D97-AF65-F5344CB8AC3E}">
        <p14:creationId xmlns:p14="http://schemas.microsoft.com/office/powerpoint/2010/main" val="39298789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8E9052C0-F908-4E87-8095-EC954172CCAD}"/>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xmlns="" id="{4A047B4D-6BED-4776-BE1F-2513793D813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xmlns="" id="{8CE68411-80C7-41C0-B3AE-52A4A312BEB4}"/>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xmlns="" id="{1DB1A30C-BF67-43FE-B9BA-525A3F2DE66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xmlns="" id="{F0B2CDA8-F464-4001-9824-38BC2063E109}"/>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xmlns="" id="{D5B53447-1FC5-4939-B9EF-99E1619B6975}"/>
              </a:ext>
            </a:extLst>
          </p:cNvPr>
          <p:cNvSpPr>
            <a:spLocks noGrp="1"/>
          </p:cNvSpPr>
          <p:nvPr>
            <p:ph type="dt" sz="half" idx="10"/>
          </p:nvPr>
        </p:nvSpPr>
        <p:spPr/>
        <p:txBody>
          <a:bodyPr/>
          <a:lstStyle/>
          <a:p>
            <a:fld id="{AF46DBB9-5F6E-4D9A-8FB9-AB86D5F09E56}" type="datetimeFigureOut">
              <a:rPr kumimoji="1" lang="ja-JP" altLang="en-US" smtClean="0"/>
              <a:t>17/10/24</a:t>
            </a:fld>
            <a:endParaRPr kumimoji="1" lang="ja-JP" altLang="en-US"/>
          </a:p>
        </p:txBody>
      </p:sp>
      <p:sp>
        <p:nvSpPr>
          <p:cNvPr id="8" name="フッター プレースホルダー 7">
            <a:extLst>
              <a:ext uri="{FF2B5EF4-FFF2-40B4-BE49-F238E27FC236}">
                <a16:creationId xmlns:a16="http://schemas.microsoft.com/office/drawing/2014/main" xmlns="" id="{0BD462A9-A147-44A9-B1CD-1BB40B7D24B8}"/>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xmlns="" id="{778589F2-E758-46C1-B5F1-F5CFA1A9FCB2}"/>
              </a:ext>
            </a:extLst>
          </p:cNvPr>
          <p:cNvSpPr>
            <a:spLocks noGrp="1"/>
          </p:cNvSpPr>
          <p:nvPr>
            <p:ph type="sldNum" sz="quarter" idx="12"/>
          </p:nvPr>
        </p:nvSpPr>
        <p:spPr/>
        <p:txBody>
          <a:bodyPr/>
          <a:lstStyle/>
          <a:p>
            <a:fld id="{43F508FB-303E-4D8C-8F66-ABAEEDA3D64A}" type="slidenum">
              <a:rPr kumimoji="1" lang="ja-JP" altLang="en-US" smtClean="0"/>
              <a:t>‹#›</a:t>
            </a:fld>
            <a:endParaRPr kumimoji="1" lang="ja-JP" altLang="en-US"/>
          </a:p>
        </p:txBody>
      </p:sp>
    </p:spTree>
    <p:extLst>
      <p:ext uri="{BB962C8B-B14F-4D97-AF65-F5344CB8AC3E}">
        <p14:creationId xmlns:p14="http://schemas.microsoft.com/office/powerpoint/2010/main" val="1169641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B6D7379C-B2B5-400A-8B6D-081E241B2666}"/>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xmlns="" id="{65ED2340-5CCB-4282-8A09-8AB800869919}"/>
              </a:ext>
            </a:extLst>
          </p:cNvPr>
          <p:cNvSpPr>
            <a:spLocks noGrp="1"/>
          </p:cNvSpPr>
          <p:nvPr>
            <p:ph type="dt" sz="half" idx="10"/>
          </p:nvPr>
        </p:nvSpPr>
        <p:spPr/>
        <p:txBody>
          <a:bodyPr/>
          <a:lstStyle/>
          <a:p>
            <a:fld id="{AF46DBB9-5F6E-4D9A-8FB9-AB86D5F09E56}" type="datetimeFigureOut">
              <a:rPr kumimoji="1" lang="ja-JP" altLang="en-US" smtClean="0"/>
              <a:t>17/10/24</a:t>
            </a:fld>
            <a:endParaRPr kumimoji="1" lang="ja-JP" altLang="en-US"/>
          </a:p>
        </p:txBody>
      </p:sp>
      <p:sp>
        <p:nvSpPr>
          <p:cNvPr id="4" name="フッター プレースホルダー 3">
            <a:extLst>
              <a:ext uri="{FF2B5EF4-FFF2-40B4-BE49-F238E27FC236}">
                <a16:creationId xmlns:a16="http://schemas.microsoft.com/office/drawing/2014/main" xmlns="" id="{57DDCFB3-24C3-4A2B-BF1C-C794BAF68811}"/>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xmlns="" id="{C92567C8-5629-4FB0-BD08-4FE786B32B97}"/>
              </a:ext>
            </a:extLst>
          </p:cNvPr>
          <p:cNvSpPr>
            <a:spLocks noGrp="1"/>
          </p:cNvSpPr>
          <p:nvPr>
            <p:ph type="sldNum" sz="quarter" idx="12"/>
          </p:nvPr>
        </p:nvSpPr>
        <p:spPr/>
        <p:txBody>
          <a:bodyPr/>
          <a:lstStyle/>
          <a:p>
            <a:fld id="{43F508FB-303E-4D8C-8F66-ABAEEDA3D64A}" type="slidenum">
              <a:rPr kumimoji="1" lang="ja-JP" altLang="en-US" smtClean="0"/>
              <a:t>‹#›</a:t>
            </a:fld>
            <a:endParaRPr kumimoji="1" lang="ja-JP" altLang="en-US"/>
          </a:p>
        </p:txBody>
      </p:sp>
    </p:spTree>
    <p:extLst>
      <p:ext uri="{BB962C8B-B14F-4D97-AF65-F5344CB8AC3E}">
        <p14:creationId xmlns:p14="http://schemas.microsoft.com/office/powerpoint/2010/main" val="13874645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xmlns="" id="{4DF98F57-1C11-4221-B7D7-F8C4E3053473}"/>
              </a:ext>
            </a:extLst>
          </p:cNvPr>
          <p:cNvSpPr>
            <a:spLocks noGrp="1"/>
          </p:cNvSpPr>
          <p:nvPr>
            <p:ph type="dt" sz="half" idx="10"/>
          </p:nvPr>
        </p:nvSpPr>
        <p:spPr/>
        <p:txBody>
          <a:bodyPr/>
          <a:lstStyle/>
          <a:p>
            <a:fld id="{AF46DBB9-5F6E-4D9A-8FB9-AB86D5F09E56}" type="datetimeFigureOut">
              <a:rPr kumimoji="1" lang="ja-JP" altLang="en-US" smtClean="0"/>
              <a:t>17/10/24</a:t>
            </a:fld>
            <a:endParaRPr kumimoji="1" lang="ja-JP" altLang="en-US"/>
          </a:p>
        </p:txBody>
      </p:sp>
      <p:sp>
        <p:nvSpPr>
          <p:cNvPr id="3" name="フッター プレースホルダー 2">
            <a:extLst>
              <a:ext uri="{FF2B5EF4-FFF2-40B4-BE49-F238E27FC236}">
                <a16:creationId xmlns:a16="http://schemas.microsoft.com/office/drawing/2014/main" xmlns="" id="{48EFE163-6283-4A80-AA0B-3CAA85CB8320}"/>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xmlns="" id="{5CED31D5-F1EC-4BA4-B730-E5C35CF5AB1E}"/>
              </a:ext>
            </a:extLst>
          </p:cNvPr>
          <p:cNvSpPr>
            <a:spLocks noGrp="1"/>
          </p:cNvSpPr>
          <p:nvPr>
            <p:ph type="sldNum" sz="quarter" idx="12"/>
          </p:nvPr>
        </p:nvSpPr>
        <p:spPr/>
        <p:txBody>
          <a:bodyPr/>
          <a:lstStyle/>
          <a:p>
            <a:fld id="{43F508FB-303E-4D8C-8F66-ABAEEDA3D64A}" type="slidenum">
              <a:rPr kumimoji="1" lang="ja-JP" altLang="en-US" smtClean="0"/>
              <a:t>‹#›</a:t>
            </a:fld>
            <a:endParaRPr kumimoji="1" lang="ja-JP" altLang="en-US"/>
          </a:p>
        </p:txBody>
      </p:sp>
    </p:spTree>
    <p:extLst>
      <p:ext uri="{BB962C8B-B14F-4D97-AF65-F5344CB8AC3E}">
        <p14:creationId xmlns:p14="http://schemas.microsoft.com/office/powerpoint/2010/main" val="42771669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FA5F8947-EBD2-4491-A74B-3295847C450C}"/>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xmlns="" id="{30391E61-639B-409E-9F6F-0199C506C3A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xmlns="" id="{6A3C8C55-40AD-407B-8CE0-E3CD4896845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xmlns="" id="{6460E1AC-9257-4F6D-96A2-86C63E37D3D9}"/>
              </a:ext>
            </a:extLst>
          </p:cNvPr>
          <p:cNvSpPr>
            <a:spLocks noGrp="1"/>
          </p:cNvSpPr>
          <p:nvPr>
            <p:ph type="dt" sz="half" idx="10"/>
          </p:nvPr>
        </p:nvSpPr>
        <p:spPr/>
        <p:txBody>
          <a:bodyPr/>
          <a:lstStyle/>
          <a:p>
            <a:fld id="{AF46DBB9-5F6E-4D9A-8FB9-AB86D5F09E56}" type="datetimeFigureOut">
              <a:rPr kumimoji="1" lang="ja-JP" altLang="en-US" smtClean="0"/>
              <a:t>17/10/24</a:t>
            </a:fld>
            <a:endParaRPr kumimoji="1" lang="ja-JP" altLang="en-US"/>
          </a:p>
        </p:txBody>
      </p:sp>
      <p:sp>
        <p:nvSpPr>
          <p:cNvPr id="6" name="フッター プレースホルダー 5">
            <a:extLst>
              <a:ext uri="{FF2B5EF4-FFF2-40B4-BE49-F238E27FC236}">
                <a16:creationId xmlns:a16="http://schemas.microsoft.com/office/drawing/2014/main" xmlns="" id="{FC878368-B2EF-4430-8FF2-F6049C422CA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xmlns="" id="{0AA1DE6A-0E96-44AE-A681-5B33ED04F282}"/>
              </a:ext>
            </a:extLst>
          </p:cNvPr>
          <p:cNvSpPr>
            <a:spLocks noGrp="1"/>
          </p:cNvSpPr>
          <p:nvPr>
            <p:ph type="sldNum" sz="quarter" idx="12"/>
          </p:nvPr>
        </p:nvSpPr>
        <p:spPr/>
        <p:txBody>
          <a:bodyPr/>
          <a:lstStyle/>
          <a:p>
            <a:fld id="{43F508FB-303E-4D8C-8F66-ABAEEDA3D64A}" type="slidenum">
              <a:rPr kumimoji="1" lang="ja-JP" altLang="en-US" smtClean="0"/>
              <a:t>‹#›</a:t>
            </a:fld>
            <a:endParaRPr kumimoji="1" lang="ja-JP" altLang="en-US"/>
          </a:p>
        </p:txBody>
      </p:sp>
    </p:spTree>
    <p:extLst>
      <p:ext uri="{BB962C8B-B14F-4D97-AF65-F5344CB8AC3E}">
        <p14:creationId xmlns:p14="http://schemas.microsoft.com/office/powerpoint/2010/main" val="1313041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E1E8F2A7-3BDF-4264-8AE2-A63C30CD4BB0}"/>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xmlns="" id="{7BF14F0C-A354-4E8C-AC01-8CE4D8E5F2B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xmlns="" id="{51E983C9-3C59-4340-9EB3-666B378BD1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xmlns="" id="{7C4CB1B3-88B6-44C1-B242-F3E180DCF75D}"/>
              </a:ext>
            </a:extLst>
          </p:cNvPr>
          <p:cNvSpPr>
            <a:spLocks noGrp="1"/>
          </p:cNvSpPr>
          <p:nvPr>
            <p:ph type="dt" sz="half" idx="10"/>
          </p:nvPr>
        </p:nvSpPr>
        <p:spPr/>
        <p:txBody>
          <a:bodyPr/>
          <a:lstStyle/>
          <a:p>
            <a:fld id="{AF46DBB9-5F6E-4D9A-8FB9-AB86D5F09E56}" type="datetimeFigureOut">
              <a:rPr kumimoji="1" lang="ja-JP" altLang="en-US" smtClean="0"/>
              <a:t>17/10/24</a:t>
            </a:fld>
            <a:endParaRPr kumimoji="1" lang="ja-JP" altLang="en-US"/>
          </a:p>
        </p:txBody>
      </p:sp>
      <p:sp>
        <p:nvSpPr>
          <p:cNvPr id="6" name="フッター プレースホルダー 5">
            <a:extLst>
              <a:ext uri="{FF2B5EF4-FFF2-40B4-BE49-F238E27FC236}">
                <a16:creationId xmlns:a16="http://schemas.microsoft.com/office/drawing/2014/main" xmlns="" id="{BA149854-EC68-46BD-8058-5446A82B928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xmlns="" id="{21F421A8-540B-44B7-8F8D-A57FC981507E}"/>
              </a:ext>
            </a:extLst>
          </p:cNvPr>
          <p:cNvSpPr>
            <a:spLocks noGrp="1"/>
          </p:cNvSpPr>
          <p:nvPr>
            <p:ph type="sldNum" sz="quarter" idx="12"/>
          </p:nvPr>
        </p:nvSpPr>
        <p:spPr/>
        <p:txBody>
          <a:bodyPr/>
          <a:lstStyle/>
          <a:p>
            <a:fld id="{43F508FB-303E-4D8C-8F66-ABAEEDA3D64A}" type="slidenum">
              <a:rPr kumimoji="1" lang="ja-JP" altLang="en-US" smtClean="0"/>
              <a:t>‹#›</a:t>
            </a:fld>
            <a:endParaRPr kumimoji="1" lang="ja-JP" altLang="en-US"/>
          </a:p>
        </p:txBody>
      </p:sp>
    </p:spTree>
    <p:extLst>
      <p:ext uri="{BB962C8B-B14F-4D97-AF65-F5344CB8AC3E}">
        <p14:creationId xmlns:p14="http://schemas.microsoft.com/office/powerpoint/2010/main" val="402543097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xmlns="" id="{7A2AC738-8394-4B96-BE97-4D242981314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xmlns="" id="{16B70251-EEF5-4A2B-B53F-3AC2D368B78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xmlns="" id="{C72410AE-90FD-49D5-BACC-C551226468A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46DBB9-5F6E-4D9A-8FB9-AB86D5F09E56}" type="datetimeFigureOut">
              <a:rPr kumimoji="1" lang="ja-JP" altLang="en-US" smtClean="0"/>
              <a:t>17/10/24</a:t>
            </a:fld>
            <a:endParaRPr kumimoji="1" lang="ja-JP" altLang="en-US"/>
          </a:p>
        </p:txBody>
      </p:sp>
      <p:sp>
        <p:nvSpPr>
          <p:cNvPr id="5" name="フッター プレースホルダー 4">
            <a:extLst>
              <a:ext uri="{FF2B5EF4-FFF2-40B4-BE49-F238E27FC236}">
                <a16:creationId xmlns:a16="http://schemas.microsoft.com/office/drawing/2014/main" xmlns="" id="{E1FA9929-8034-4664-B86E-26E3B7B0222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xmlns="" id="{4D753C60-EDD0-4DC8-82CD-52F1C947610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F508FB-303E-4D8C-8F66-ABAEEDA3D64A}" type="slidenum">
              <a:rPr kumimoji="1" lang="ja-JP" altLang="en-US" smtClean="0"/>
              <a:t>‹#›</a:t>
            </a:fld>
            <a:endParaRPr kumimoji="1" lang="ja-JP" altLang="en-US"/>
          </a:p>
        </p:txBody>
      </p:sp>
    </p:spTree>
    <p:extLst>
      <p:ext uri="{BB962C8B-B14F-4D97-AF65-F5344CB8AC3E}">
        <p14:creationId xmlns:p14="http://schemas.microsoft.com/office/powerpoint/2010/main" val="16027156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image" Target="../media/image7.png"/><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ppc.go.jp/files/pdf/guidelines04.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16A3017F-D734-4D19-A0CC-0F3C80D28D1F}"/>
              </a:ext>
            </a:extLst>
          </p:cNvPr>
          <p:cNvSpPr>
            <a:spLocks noGrp="1"/>
          </p:cNvSpPr>
          <p:nvPr>
            <p:ph type="ctrTitle"/>
          </p:nvPr>
        </p:nvSpPr>
        <p:spPr>
          <a:xfrm>
            <a:off x="1511171" y="2161410"/>
            <a:ext cx="9144000" cy="1982801"/>
          </a:xfrm>
        </p:spPr>
        <p:txBody>
          <a:bodyPr/>
          <a:lstStyle/>
          <a:p>
            <a:r>
              <a:rPr lang="ja-JP" altLang="en-US" dirty="0" smtClean="0">
                <a:latin typeface="メイリオ" panose="020B0604030504040204" pitchFamily="50" charset="-128"/>
                <a:ea typeface="メイリオ" panose="020B0604030504040204" pitchFamily="50" charset="-128"/>
              </a:rPr>
              <a:t>チーム</a:t>
            </a:r>
            <a:r>
              <a:rPr lang="ja-JP" altLang="en-US" dirty="0" smtClean="0">
                <a:latin typeface="メイリオ" panose="020B0604030504040204" pitchFamily="50" charset="-128"/>
                <a:ea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rPr>
              <a:t>脱ぼっち</a:t>
            </a:r>
            <a:r>
              <a:rPr lang="ja-JP" altLang="en-US" dirty="0" smtClean="0">
                <a:latin typeface="メイリオ" panose="020B0604030504040204" pitchFamily="50" charset="-128"/>
                <a:ea typeface="メイリオ" panose="020B0604030504040204" pitchFamily="50" charset="-128"/>
              </a:rPr>
              <a:t>」</a:t>
            </a:r>
            <a:r>
              <a:rPr lang="en-US" altLang="ja-JP" dirty="0" smtClean="0">
                <a:latin typeface="メイリオ" panose="020B0604030504040204" pitchFamily="50" charset="-128"/>
                <a:ea typeface="メイリオ" panose="020B0604030504040204" pitchFamily="50" charset="-128"/>
              </a:rPr>
              <a:t/>
            </a:r>
            <a:br>
              <a:rPr lang="en-US" altLang="ja-JP" dirty="0" smtClean="0">
                <a:latin typeface="メイリオ" panose="020B0604030504040204" pitchFamily="50" charset="-128"/>
                <a:ea typeface="メイリオ" panose="020B0604030504040204" pitchFamily="50" charset="-128"/>
              </a:rPr>
            </a:br>
            <a:r>
              <a:rPr lang="ja-JP" altLang="en-US" dirty="0" smtClean="0">
                <a:latin typeface="メイリオ" panose="020B0604030504040204" pitchFamily="50" charset="-128"/>
                <a:ea typeface="メイリオ" panose="020B0604030504040204" pitchFamily="50" charset="-128"/>
              </a:rPr>
              <a:t>最終プレゼン</a:t>
            </a:r>
            <a:endParaRPr kumimoji="1" lang="ja-JP" altLang="en-US"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606718635"/>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ja-JP" altLang="en-US" dirty="0" smtClean="0"/>
              <a:t>匿名</a:t>
            </a:r>
            <a:r>
              <a:rPr kumimoji="1" lang="ja-JP" altLang="en-US" dirty="0" smtClean="0"/>
              <a:t>加工</a:t>
            </a:r>
            <a:r>
              <a:rPr kumimoji="1" lang="ja-JP" altLang="en-US" dirty="0" smtClean="0"/>
              <a:t>編</a:t>
            </a:r>
            <a:endParaRPr kumimoji="1" lang="ja-JP" altLang="en-US" dirty="0"/>
          </a:p>
        </p:txBody>
      </p:sp>
      <p:sp>
        <p:nvSpPr>
          <p:cNvPr id="2" name="テキスト プレースホルダー 1"/>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20575765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ja-JP" altLang="en-US" dirty="0" smtClean="0"/>
              <a:t>匿名加工について</a:t>
            </a:r>
            <a:endParaRPr kumimoji="1" lang="ja-JP" altLang="en-US" dirty="0"/>
          </a:p>
        </p:txBody>
      </p:sp>
      <p:sp>
        <p:nvSpPr>
          <p:cNvPr id="5" name="コンテンツ プレースホルダー 4"/>
          <p:cNvSpPr>
            <a:spLocks noGrp="1"/>
          </p:cNvSpPr>
          <p:nvPr>
            <p:ph idx="1"/>
          </p:nvPr>
        </p:nvSpPr>
        <p:spPr/>
        <p:txBody>
          <a:bodyPr>
            <a:normAutofit/>
          </a:bodyPr>
          <a:lstStyle/>
          <a:p>
            <a:pPr marL="0" indent="0">
              <a:buNone/>
            </a:pPr>
            <a:r>
              <a:rPr kumimoji="1" lang="ja-JP" altLang="en-US" dirty="0" smtClean="0"/>
              <a:t>主に以下</a:t>
            </a:r>
            <a:r>
              <a:rPr lang="ja-JP" altLang="en-US" dirty="0" smtClean="0"/>
              <a:t>の</a:t>
            </a:r>
            <a:r>
              <a:rPr kumimoji="1" lang="ja-JP" altLang="en-US" dirty="0" smtClean="0"/>
              <a:t>加工を行いました．</a:t>
            </a:r>
            <a:r>
              <a:rPr kumimoji="1" lang="en-US" altLang="ja-JP" dirty="0" smtClean="0"/>
              <a:t>(</a:t>
            </a:r>
            <a:r>
              <a:rPr kumimoji="1" lang="ja-JP" altLang="en-US" dirty="0" smtClean="0"/>
              <a:t>太字は後述</a:t>
            </a:r>
            <a:r>
              <a:rPr kumimoji="1" lang="en-US" altLang="ja-JP" dirty="0" smtClean="0"/>
              <a:t>)</a:t>
            </a:r>
          </a:p>
          <a:p>
            <a:r>
              <a:rPr kumimoji="1" lang="ja-JP" altLang="en-US" b="1" dirty="0" smtClean="0"/>
              <a:t>数量の加工</a:t>
            </a:r>
            <a:endParaRPr kumimoji="1" lang="en-US" altLang="ja-JP" b="1" dirty="0" smtClean="0"/>
          </a:p>
          <a:p>
            <a:r>
              <a:rPr lang="en-US" altLang="ja-JP" b="1" dirty="0" smtClean="0"/>
              <a:t>(</a:t>
            </a:r>
            <a:r>
              <a:rPr lang="ja-JP" altLang="en-US" b="1" dirty="0" smtClean="0"/>
              <a:t>商品</a:t>
            </a:r>
            <a:r>
              <a:rPr lang="en-US" altLang="ja-JP" b="1" dirty="0" smtClean="0"/>
              <a:t>ID,</a:t>
            </a:r>
            <a:r>
              <a:rPr lang="ja-JP" altLang="en-US" b="1" dirty="0" smtClean="0"/>
              <a:t>数量</a:t>
            </a:r>
            <a:r>
              <a:rPr lang="en-US" altLang="ja-JP" b="1" dirty="0" smtClean="0"/>
              <a:t>)</a:t>
            </a:r>
            <a:r>
              <a:rPr lang="ja-JP" altLang="en-US" b="1" dirty="0" smtClean="0"/>
              <a:t>の加工</a:t>
            </a:r>
            <a:endParaRPr lang="en-US" altLang="ja-JP" b="1" dirty="0" smtClean="0"/>
          </a:p>
          <a:p>
            <a:r>
              <a:rPr lang="ja-JP" altLang="en-US" b="1" dirty="0" smtClean="0"/>
              <a:t>仮名の加工</a:t>
            </a:r>
            <a:endParaRPr lang="en-US" altLang="ja-JP" b="1" dirty="0" smtClean="0"/>
          </a:p>
          <a:p>
            <a:endParaRPr lang="en-US" altLang="ja-JP" dirty="0" smtClean="0"/>
          </a:p>
          <a:p>
            <a:r>
              <a:rPr lang="ja-JP" altLang="en-US" dirty="0" smtClean="0"/>
              <a:t>日付</a:t>
            </a:r>
            <a:r>
              <a:rPr lang="ja-JP" altLang="en-US" dirty="0"/>
              <a:t>の</a:t>
            </a:r>
            <a:r>
              <a:rPr lang="ja-JP" altLang="en-US" dirty="0" smtClean="0"/>
              <a:t>加工</a:t>
            </a:r>
            <a:r>
              <a:rPr lang="en-US" altLang="ja-JP" dirty="0" smtClean="0"/>
              <a:t>: </a:t>
            </a:r>
            <a:br>
              <a:rPr lang="en-US" altLang="ja-JP" dirty="0" smtClean="0"/>
            </a:br>
            <a:r>
              <a:rPr lang="ja-JP" altLang="en-US" dirty="0" smtClean="0"/>
              <a:t>月を</a:t>
            </a:r>
            <a:r>
              <a:rPr lang="en-US" altLang="ja-JP" dirty="0" smtClean="0"/>
              <a:t>3</a:t>
            </a:r>
            <a:r>
              <a:rPr lang="ja-JP" altLang="en-US" dirty="0" smtClean="0"/>
              <a:t>分割，</a:t>
            </a:r>
            <a:r>
              <a:rPr lang="en-US" altLang="ja-JP" dirty="0" smtClean="0"/>
              <a:t>4</a:t>
            </a:r>
            <a:r>
              <a:rPr lang="ja-JP" altLang="en-US" dirty="0" smtClean="0"/>
              <a:t>分割したときに同じグループに属さないよう加工</a:t>
            </a:r>
            <a:endParaRPr lang="en-US" altLang="ja-JP" dirty="0"/>
          </a:p>
          <a:p>
            <a:r>
              <a:rPr lang="ja-JP" altLang="en-US" dirty="0"/>
              <a:t>価格の</a:t>
            </a:r>
            <a:r>
              <a:rPr lang="ja-JP" altLang="en-US" dirty="0" smtClean="0"/>
              <a:t>加工</a:t>
            </a:r>
            <a:r>
              <a:rPr lang="en-US" altLang="ja-JP" dirty="0" smtClean="0"/>
              <a:t>: </a:t>
            </a:r>
            <a:br>
              <a:rPr lang="en-US" altLang="ja-JP" dirty="0" smtClean="0"/>
            </a:br>
            <a:r>
              <a:rPr lang="ja-JP" altLang="en-US" dirty="0" smtClean="0"/>
              <a:t>存在する価格の中から</a:t>
            </a:r>
            <a:r>
              <a:rPr lang="en-US" altLang="ja-JP" dirty="0" smtClean="0"/>
              <a:t>±N%</a:t>
            </a:r>
            <a:r>
              <a:rPr lang="ja-JP" altLang="en-US" dirty="0" smtClean="0"/>
              <a:t>となる価格の内，最大のものに交換</a:t>
            </a:r>
            <a:endParaRPr lang="en-US" altLang="ja-JP" dirty="0" smtClean="0"/>
          </a:p>
        </p:txBody>
      </p:sp>
    </p:spTree>
    <p:extLst>
      <p:ext uri="{BB962C8B-B14F-4D97-AF65-F5344CB8AC3E}">
        <p14:creationId xmlns:p14="http://schemas.microsoft.com/office/powerpoint/2010/main" val="3153842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ja-JP" altLang="en-US" dirty="0" smtClean="0"/>
              <a:t>数量の加工</a:t>
            </a:r>
            <a:endParaRPr kumimoji="1" lang="ja-JP" altLang="en-US" dirty="0"/>
          </a:p>
        </p:txBody>
      </p:sp>
      <p:sp>
        <p:nvSpPr>
          <p:cNvPr id="5" name="コンテンツ プレースホルダー 4"/>
          <p:cNvSpPr>
            <a:spLocks noGrp="1"/>
          </p:cNvSpPr>
          <p:nvPr>
            <p:ph idx="1"/>
          </p:nvPr>
        </p:nvSpPr>
        <p:spPr>
          <a:xfrm>
            <a:off x="838200" y="1825625"/>
            <a:ext cx="10515600" cy="1010172"/>
          </a:xfrm>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dirty="0" smtClean="0"/>
              <a:t>一人の顧客に着目したとき，同一アイテムを複数回に</a:t>
            </a:r>
            <a:endParaRPr kumimoji="1" lang="en-US" altLang="ja-JP" dirty="0" smtClean="0"/>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dirty="0" smtClean="0"/>
              <a:t>渡り購入していた場合，一つのトランザクションにまとめる</a:t>
            </a:r>
            <a:endParaRPr kumimoji="1" lang="ja-JP" altLang="en-US" dirty="0"/>
          </a:p>
        </p:txBody>
      </p:sp>
      <p:graphicFrame>
        <p:nvGraphicFramePr>
          <p:cNvPr id="6" name="表 5"/>
          <p:cNvGraphicFramePr>
            <a:graphicFrameLocks noGrp="1"/>
          </p:cNvGraphicFramePr>
          <p:nvPr>
            <p:extLst>
              <p:ext uri="{D42A27DB-BD31-4B8C-83A1-F6EECF244321}">
                <p14:modId xmlns:p14="http://schemas.microsoft.com/office/powerpoint/2010/main" val="566427852"/>
              </p:ext>
            </p:extLst>
          </p:nvPr>
        </p:nvGraphicFramePr>
        <p:xfrm>
          <a:off x="677763" y="3497590"/>
          <a:ext cx="4264625" cy="2659635"/>
        </p:xfrm>
        <a:graphic>
          <a:graphicData uri="http://schemas.openxmlformats.org/drawingml/2006/table">
            <a:tbl>
              <a:tblPr firstRow="1" bandRow="1">
                <a:tableStyleId>{912C8C85-51F0-491E-9774-3900AFEF0FD7}</a:tableStyleId>
              </a:tblPr>
              <a:tblGrid>
                <a:gridCol w="852925"/>
                <a:gridCol w="852925"/>
                <a:gridCol w="852925"/>
                <a:gridCol w="852925"/>
                <a:gridCol w="852925"/>
              </a:tblGrid>
              <a:tr h="531927">
                <a:tc>
                  <a:txBody>
                    <a:bodyPr/>
                    <a:lstStyle/>
                    <a:p>
                      <a:pPr algn="ctr"/>
                      <a:r>
                        <a:rPr kumimoji="1" lang="ja-JP" altLang="en-US" dirty="0" smtClean="0"/>
                        <a:t>顧客</a:t>
                      </a:r>
                      <a:r>
                        <a:rPr kumimoji="1" lang="en-US" altLang="ja-JP" dirty="0" smtClean="0"/>
                        <a:t>ID</a:t>
                      </a:r>
                      <a:endParaRPr kumimoji="1" lang="ja-JP" altLang="en-US" dirty="0"/>
                    </a:p>
                  </a:txBody>
                  <a:tcPr/>
                </a:tc>
                <a:tc>
                  <a:txBody>
                    <a:bodyPr/>
                    <a:lstStyle/>
                    <a:p>
                      <a:pPr algn="ctr"/>
                      <a:r>
                        <a:rPr kumimoji="1" lang="mr-IN" altLang="ja-JP" dirty="0" smtClean="0"/>
                        <a:t>…</a:t>
                      </a:r>
                      <a:endParaRPr kumimoji="1" lang="ja-JP" altLang="en-US" dirty="0"/>
                    </a:p>
                  </a:txBody>
                  <a:tcPr/>
                </a:tc>
                <a:tc>
                  <a:txBody>
                    <a:bodyPr/>
                    <a:lstStyle/>
                    <a:p>
                      <a:pPr algn="ctr"/>
                      <a:r>
                        <a:rPr kumimoji="1" lang="ja-JP" altLang="en-US" dirty="0" smtClean="0"/>
                        <a:t>商品</a:t>
                      </a:r>
                      <a:r>
                        <a:rPr kumimoji="1" lang="en-US" altLang="ja-JP" dirty="0" smtClean="0"/>
                        <a:t>ID</a:t>
                      </a:r>
                      <a:endParaRPr kumimoji="1" lang="ja-JP" altLang="en-US" dirty="0"/>
                    </a:p>
                  </a:txBody>
                  <a:tcPr/>
                </a:tc>
                <a:tc>
                  <a:txBody>
                    <a:bodyPr/>
                    <a:lstStyle/>
                    <a:p>
                      <a:pPr algn="ctr"/>
                      <a:r>
                        <a:rPr kumimoji="1" lang="mr-IN" altLang="ja-JP" dirty="0" smtClean="0"/>
                        <a:t>…</a:t>
                      </a:r>
                      <a:endParaRPr kumimoji="1" lang="ja-JP" altLang="en-US" dirty="0"/>
                    </a:p>
                  </a:txBody>
                  <a:tcPr/>
                </a:tc>
                <a:tc>
                  <a:txBody>
                    <a:bodyPr/>
                    <a:lstStyle/>
                    <a:p>
                      <a:pPr algn="ctr"/>
                      <a:r>
                        <a:rPr kumimoji="1" lang="ja-JP" altLang="en-US" dirty="0" smtClean="0"/>
                        <a:t>数量</a:t>
                      </a:r>
                      <a:endParaRPr kumimoji="1" lang="ja-JP" altLang="en-US" dirty="0"/>
                    </a:p>
                  </a:txBody>
                  <a:tcPr/>
                </a:tc>
              </a:tr>
              <a:tr h="531927">
                <a:tc>
                  <a:txBody>
                    <a:bodyPr/>
                    <a:lstStyle/>
                    <a:p>
                      <a:pPr algn="ctr"/>
                      <a:r>
                        <a:rPr kumimoji="1" lang="en-US" altLang="ja-JP" dirty="0" smtClean="0"/>
                        <a:t>12345</a:t>
                      </a:r>
                      <a:endParaRPr kumimoji="1" lang="ja-JP" altLang="en-US" dirty="0"/>
                    </a:p>
                  </a:txBody>
                  <a:tcPr>
                    <a:solidFill>
                      <a:schemeClr val="accent6">
                        <a:lumMod val="20000"/>
                        <a:lumOff val="80000"/>
                      </a:schemeClr>
                    </a:solidFill>
                  </a:tcPr>
                </a:tc>
                <a:tc>
                  <a:txBody>
                    <a:bodyPr/>
                    <a:lstStyle/>
                    <a:p>
                      <a:pPr algn="ctr"/>
                      <a:r>
                        <a:rPr kumimoji="1" lang="mr-IN" altLang="ja-JP" dirty="0" smtClean="0"/>
                        <a:t>…</a:t>
                      </a:r>
                      <a:endParaRPr kumimoji="1" lang="ja-JP" altLang="en-US" dirty="0"/>
                    </a:p>
                  </a:txBody>
                  <a:tcPr>
                    <a:solidFill>
                      <a:schemeClr val="accent6">
                        <a:lumMod val="20000"/>
                        <a:lumOff val="80000"/>
                      </a:schemeClr>
                    </a:solidFill>
                  </a:tcPr>
                </a:tc>
                <a:tc>
                  <a:txBody>
                    <a:bodyPr/>
                    <a:lstStyle/>
                    <a:p>
                      <a:pPr algn="ctr"/>
                      <a:r>
                        <a:rPr kumimoji="1" lang="en-US" altLang="ja-JP" dirty="0" smtClean="0"/>
                        <a:t>333</a:t>
                      </a:r>
                      <a:endParaRPr kumimoji="1" lang="ja-JP" altLang="en-US" dirty="0"/>
                    </a:p>
                  </a:txBody>
                  <a:tcPr>
                    <a:solidFill>
                      <a:schemeClr val="accent6">
                        <a:lumMod val="20000"/>
                        <a:lumOff val="80000"/>
                      </a:schemeClr>
                    </a:solidFill>
                  </a:tcPr>
                </a:tc>
                <a:tc>
                  <a:txBody>
                    <a:bodyPr/>
                    <a:lstStyle/>
                    <a:p>
                      <a:pPr algn="ctr"/>
                      <a:r>
                        <a:rPr kumimoji="1" lang="mr-IN" altLang="ja-JP" dirty="0" smtClean="0"/>
                        <a:t>…</a:t>
                      </a:r>
                      <a:endParaRPr kumimoji="1" lang="ja-JP" altLang="en-US" dirty="0"/>
                    </a:p>
                  </a:txBody>
                  <a:tcPr>
                    <a:solidFill>
                      <a:schemeClr val="accent6">
                        <a:lumMod val="20000"/>
                        <a:lumOff val="80000"/>
                      </a:schemeClr>
                    </a:solidFill>
                  </a:tcPr>
                </a:tc>
                <a:tc>
                  <a:txBody>
                    <a:bodyPr/>
                    <a:lstStyle/>
                    <a:p>
                      <a:pPr algn="ctr"/>
                      <a:r>
                        <a:rPr kumimoji="1" lang="en-US" altLang="ja-JP" dirty="0" smtClean="0"/>
                        <a:t>10</a:t>
                      </a:r>
                      <a:endParaRPr kumimoji="1" lang="ja-JP" altLang="en-US" dirty="0"/>
                    </a:p>
                  </a:txBody>
                  <a:tcPr>
                    <a:solidFill>
                      <a:schemeClr val="accent6">
                        <a:lumMod val="20000"/>
                        <a:lumOff val="80000"/>
                      </a:schemeClr>
                    </a:solidFill>
                  </a:tcPr>
                </a:tc>
              </a:tr>
              <a:tr h="531927">
                <a:tc>
                  <a:txBody>
                    <a:bodyPr/>
                    <a:lstStyle/>
                    <a:p>
                      <a:pPr algn="ctr"/>
                      <a:r>
                        <a:rPr kumimoji="1" lang="en-US" altLang="ja-JP" dirty="0" smtClean="0"/>
                        <a:t>12345</a:t>
                      </a:r>
                      <a:endParaRPr kumimoji="1" lang="ja-JP" altLang="en-US" dirty="0"/>
                    </a:p>
                  </a:txBody>
                  <a:tcPr>
                    <a:solidFill>
                      <a:schemeClr val="accent6">
                        <a:lumMod val="20000"/>
                        <a:lumOff val="80000"/>
                      </a:schemeClr>
                    </a:solidFill>
                  </a:tcPr>
                </a:tc>
                <a:tc>
                  <a:txBody>
                    <a:bodyPr/>
                    <a:lstStyle/>
                    <a:p>
                      <a:pPr algn="ctr"/>
                      <a:r>
                        <a:rPr kumimoji="1" lang="mr-IN" altLang="ja-JP" dirty="0" smtClean="0"/>
                        <a:t>…</a:t>
                      </a:r>
                      <a:endParaRPr kumimoji="1" lang="ja-JP" altLang="en-US" dirty="0"/>
                    </a:p>
                  </a:txBody>
                  <a:tcPr>
                    <a:solidFill>
                      <a:schemeClr val="accent6">
                        <a:lumMod val="20000"/>
                        <a:lumOff val="80000"/>
                      </a:schemeClr>
                    </a:solidFill>
                  </a:tcPr>
                </a:tc>
                <a:tc>
                  <a:txBody>
                    <a:bodyPr/>
                    <a:lstStyle/>
                    <a:p>
                      <a:pPr algn="ctr"/>
                      <a:r>
                        <a:rPr kumimoji="1" lang="en-US" altLang="ja-JP" dirty="0" smtClean="0"/>
                        <a:t>333</a:t>
                      </a:r>
                      <a:endParaRPr kumimoji="1" lang="ja-JP" altLang="en-US" dirty="0"/>
                    </a:p>
                  </a:txBody>
                  <a:tcPr>
                    <a:solidFill>
                      <a:schemeClr val="accent6">
                        <a:lumMod val="20000"/>
                        <a:lumOff val="80000"/>
                      </a:schemeClr>
                    </a:solidFill>
                  </a:tcPr>
                </a:tc>
                <a:tc>
                  <a:txBody>
                    <a:bodyPr/>
                    <a:lstStyle/>
                    <a:p>
                      <a:pPr algn="ctr"/>
                      <a:r>
                        <a:rPr kumimoji="1" lang="mr-IN" altLang="ja-JP" dirty="0" smtClean="0"/>
                        <a:t>…</a:t>
                      </a:r>
                      <a:endParaRPr kumimoji="1" lang="ja-JP" altLang="en-US" dirty="0"/>
                    </a:p>
                  </a:txBody>
                  <a:tcPr>
                    <a:solidFill>
                      <a:schemeClr val="accent6">
                        <a:lumMod val="20000"/>
                        <a:lumOff val="80000"/>
                      </a:schemeClr>
                    </a:solidFill>
                  </a:tcPr>
                </a:tc>
                <a:tc>
                  <a:txBody>
                    <a:bodyPr/>
                    <a:lstStyle/>
                    <a:p>
                      <a:pPr algn="ctr"/>
                      <a:r>
                        <a:rPr kumimoji="1" lang="en-US" altLang="ja-JP" dirty="0" smtClean="0"/>
                        <a:t>30</a:t>
                      </a:r>
                      <a:endParaRPr kumimoji="1" lang="ja-JP" altLang="en-US" dirty="0"/>
                    </a:p>
                  </a:txBody>
                  <a:tcPr>
                    <a:solidFill>
                      <a:schemeClr val="accent6">
                        <a:lumMod val="20000"/>
                        <a:lumOff val="80000"/>
                      </a:schemeClr>
                    </a:solidFill>
                  </a:tcPr>
                </a:tc>
              </a:tr>
              <a:tr h="531927">
                <a:tc>
                  <a:txBody>
                    <a:bodyPr/>
                    <a:lstStyle/>
                    <a:p>
                      <a:pPr algn="ctr"/>
                      <a:r>
                        <a:rPr kumimoji="1" lang="en-US" altLang="ja-JP" dirty="0" smtClean="0"/>
                        <a:t>12345</a:t>
                      </a:r>
                      <a:endParaRPr kumimoji="1" lang="ja-JP" altLang="en-US" dirty="0"/>
                    </a:p>
                  </a:txBody>
                  <a:tcPr>
                    <a:solidFill>
                      <a:schemeClr val="accent6">
                        <a:lumMod val="20000"/>
                        <a:lumOff val="80000"/>
                      </a:schemeClr>
                    </a:solidFill>
                  </a:tcPr>
                </a:tc>
                <a:tc>
                  <a:txBody>
                    <a:bodyPr/>
                    <a:lstStyle/>
                    <a:p>
                      <a:pPr algn="ctr"/>
                      <a:r>
                        <a:rPr kumimoji="1" lang="mr-IN" altLang="ja-JP" dirty="0" smtClean="0"/>
                        <a:t>…</a:t>
                      </a:r>
                      <a:endParaRPr kumimoji="1" lang="ja-JP" altLang="en-US" dirty="0"/>
                    </a:p>
                  </a:txBody>
                  <a:tcPr>
                    <a:solidFill>
                      <a:schemeClr val="accent6">
                        <a:lumMod val="20000"/>
                        <a:lumOff val="80000"/>
                      </a:schemeClr>
                    </a:solidFill>
                  </a:tcPr>
                </a:tc>
                <a:tc>
                  <a:txBody>
                    <a:bodyPr/>
                    <a:lstStyle/>
                    <a:p>
                      <a:pPr algn="ctr"/>
                      <a:r>
                        <a:rPr kumimoji="1" lang="en-US" altLang="ja-JP" dirty="0" smtClean="0"/>
                        <a:t>333</a:t>
                      </a:r>
                      <a:endParaRPr kumimoji="1" lang="ja-JP" altLang="en-US" dirty="0"/>
                    </a:p>
                  </a:txBody>
                  <a:tcPr>
                    <a:solidFill>
                      <a:schemeClr val="accent6">
                        <a:lumMod val="20000"/>
                        <a:lumOff val="80000"/>
                      </a:schemeClr>
                    </a:solidFill>
                  </a:tcPr>
                </a:tc>
                <a:tc>
                  <a:txBody>
                    <a:bodyPr/>
                    <a:lstStyle/>
                    <a:p>
                      <a:pPr algn="ctr"/>
                      <a:r>
                        <a:rPr kumimoji="1" lang="mr-IN" altLang="ja-JP" dirty="0" smtClean="0"/>
                        <a:t>…</a:t>
                      </a:r>
                      <a:endParaRPr kumimoji="1" lang="ja-JP" altLang="en-US" dirty="0"/>
                    </a:p>
                  </a:txBody>
                  <a:tcPr>
                    <a:solidFill>
                      <a:schemeClr val="accent6">
                        <a:lumMod val="20000"/>
                        <a:lumOff val="80000"/>
                      </a:schemeClr>
                    </a:solidFill>
                  </a:tcPr>
                </a:tc>
                <a:tc>
                  <a:txBody>
                    <a:bodyPr/>
                    <a:lstStyle/>
                    <a:p>
                      <a:pPr algn="ctr"/>
                      <a:r>
                        <a:rPr kumimoji="1" lang="en-US" altLang="ja-JP" dirty="0" smtClean="0"/>
                        <a:t>20</a:t>
                      </a:r>
                      <a:endParaRPr kumimoji="1" lang="ja-JP" altLang="en-US" dirty="0"/>
                    </a:p>
                  </a:txBody>
                  <a:tcPr>
                    <a:solidFill>
                      <a:schemeClr val="accent6">
                        <a:lumMod val="20000"/>
                        <a:lumOff val="80000"/>
                      </a:schemeClr>
                    </a:solidFill>
                  </a:tcPr>
                </a:tc>
              </a:tr>
              <a:tr h="531927">
                <a:tc>
                  <a:txBody>
                    <a:bodyPr/>
                    <a:lstStyle/>
                    <a:p>
                      <a:pPr algn="ctr"/>
                      <a:r>
                        <a:rPr kumimoji="1" lang="en-US" altLang="ja-JP" dirty="0" smtClean="0"/>
                        <a:t>12345</a:t>
                      </a:r>
                      <a:endParaRPr kumimoji="1" lang="ja-JP" altLang="en-US" dirty="0"/>
                    </a:p>
                  </a:txBody>
                  <a:tcPr/>
                </a:tc>
                <a:tc>
                  <a:txBody>
                    <a:bodyPr/>
                    <a:lstStyle/>
                    <a:p>
                      <a:pPr algn="ctr"/>
                      <a:r>
                        <a:rPr kumimoji="1" lang="mr-IN" altLang="ja-JP" dirty="0" smtClean="0"/>
                        <a:t>…</a:t>
                      </a:r>
                      <a:endParaRPr kumimoji="1" lang="ja-JP" altLang="en-US" dirty="0"/>
                    </a:p>
                  </a:txBody>
                  <a:tcPr/>
                </a:tc>
                <a:tc>
                  <a:txBody>
                    <a:bodyPr/>
                    <a:lstStyle/>
                    <a:p>
                      <a:pPr algn="ctr"/>
                      <a:r>
                        <a:rPr kumimoji="1" lang="en-US" altLang="ja-JP" dirty="0" smtClean="0"/>
                        <a:t>555</a:t>
                      </a:r>
                      <a:endParaRPr kumimoji="1" lang="ja-JP" altLang="en-US" dirty="0"/>
                    </a:p>
                  </a:txBody>
                  <a:tcPr/>
                </a:tc>
                <a:tc>
                  <a:txBody>
                    <a:bodyPr/>
                    <a:lstStyle/>
                    <a:p>
                      <a:pPr algn="ctr"/>
                      <a:r>
                        <a:rPr kumimoji="1" lang="mr-IN" altLang="ja-JP" dirty="0" smtClean="0"/>
                        <a:t>…</a:t>
                      </a:r>
                      <a:endParaRPr kumimoji="1" lang="ja-JP" altLang="en-US" dirty="0"/>
                    </a:p>
                  </a:txBody>
                  <a:tcPr/>
                </a:tc>
                <a:tc>
                  <a:txBody>
                    <a:bodyPr/>
                    <a:lstStyle/>
                    <a:p>
                      <a:pPr algn="ctr"/>
                      <a:r>
                        <a:rPr kumimoji="1" lang="en-US" altLang="ja-JP" dirty="0" smtClean="0"/>
                        <a:t>15</a:t>
                      </a:r>
                      <a:endParaRPr kumimoji="1" lang="ja-JP" altLang="en-US" dirty="0"/>
                    </a:p>
                  </a:txBody>
                  <a:tcPr/>
                </a:tc>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1133856049"/>
              </p:ext>
            </p:extLst>
          </p:nvPr>
        </p:nvGraphicFramePr>
        <p:xfrm>
          <a:off x="6096000" y="3496825"/>
          <a:ext cx="4264625" cy="2659635"/>
        </p:xfrm>
        <a:graphic>
          <a:graphicData uri="http://schemas.openxmlformats.org/drawingml/2006/table">
            <a:tbl>
              <a:tblPr firstRow="1" bandRow="1">
                <a:tableStyleId>{912C8C85-51F0-491E-9774-3900AFEF0FD7}</a:tableStyleId>
              </a:tblPr>
              <a:tblGrid>
                <a:gridCol w="852925"/>
                <a:gridCol w="852925"/>
                <a:gridCol w="852925"/>
                <a:gridCol w="852925"/>
                <a:gridCol w="852925"/>
              </a:tblGrid>
              <a:tr h="531927">
                <a:tc>
                  <a:txBody>
                    <a:bodyPr/>
                    <a:lstStyle/>
                    <a:p>
                      <a:pPr algn="ctr"/>
                      <a:r>
                        <a:rPr kumimoji="1" lang="ja-JP" altLang="en-US" dirty="0" smtClean="0"/>
                        <a:t>顧客</a:t>
                      </a:r>
                      <a:r>
                        <a:rPr kumimoji="1" lang="en-US" altLang="ja-JP" dirty="0" smtClean="0"/>
                        <a:t>ID</a:t>
                      </a:r>
                      <a:endParaRPr kumimoji="1" lang="ja-JP" altLang="en-US" dirty="0"/>
                    </a:p>
                  </a:txBody>
                  <a:tcPr/>
                </a:tc>
                <a:tc>
                  <a:txBody>
                    <a:bodyPr/>
                    <a:lstStyle/>
                    <a:p>
                      <a:pPr algn="ctr"/>
                      <a:r>
                        <a:rPr kumimoji="1" lang="mr-IN" altLang="ja-JP" dirty="0" smtClean="0"/>
                        <a:t>…</a:t>
                      </a:r>
                      <a:endParaRPr kumimoji="1" lang="ja-JP" altLang="en-US" dirty="0"/>
                    </a:p>
                  </a:txBody>
                  <a:tcPr/>
                </a:tc>
                <a:tc>
                  <a:txBody>
                    <a:bodyPr/>
                    <a:lstStyle/>
                    <a:p>
                      <a:pPr algn="ctr"/>
                      <a:r>
                        <a:rPr kumimoji="1" lang="ja-JP" altLang="en-US" dirty="0" smtClean="0"/>
                        <a:t>商品</a:t>
                      </a:r>
                      <a:r>
                        <a:rPr kumimoji="1" lang="en-US" altLang="ja-JP" dirty="0" smtClean="0"/>
                        <a:t>ID</a:t>
                      </a:r>
                      <a:endParaRPr kumimoji="1" lang="ja-JP" altLang="en-US" dirty="0"/>
                    </a:p>
                  </a:txBody>
                  <a:tcPr/>
                </a:tc>
                <a:tc>
                  <a:txBody>
                    <a:bodyPr/>
                    <a:lstStyle/>
                    <a:p>
                      <a:pPr algn="ctr"/>
                      <a:r>
                        <a:rPr kumimoji="1" lang="mr-IN" altLang="ja-JP" dirty="0" smtClean="0"/>
                        <a:t>…</a:t>
                      </a:r>
                      <a:endParaRPr kumimoji="1" lang="ja-JP" altLang="en-US" dirty="0"/>
                    </a:p>
                  </a:txBody>
                  <a:tcPr/>
                </a:tc>
                <a:tc>
                  <a:txBody>
                    <a:bodyPr/>
                    <a:lstStyle/>
                    <a:p>
                      <a:pPr algn="ctr"/>
                      <a:r>
                        <a:rPr kumimoji="1" lang="ja-JP" altLang="en-US" dirty="0" smtClean="0"/>
                        <a:t>数量</a:t>
                      </a:r>
                      <a:endParaRPr kumimoji="1" lang="ja-JP" altLang="en-US" dirty="0"/>
                    </a:p>
                  </a:txBody>
                  <a:tcPr/>
                </a:tc>
              </a:tr>
              <a:tr h="531927">
                <a:tc>
                  <a:txBody>
                    <a:bodyPr/>
                    <a:lstStyle/>
                    <a:p>
                      <a:pPr algn="ctr"/>
                      <a:r>
                        <a:rPr kumimoji="1" lang="en-US" altLang="ja-JP" dirty="0" smtClean="0"/>
                        <a:t>12345</a:t>
                      </a:r>
                      <a:endParaRPr kumimoji="1" lang="ja-JP" altLang="en-US" dirty="0"/>
                    </a:p>
                  </a:txBody>
                  <a:tcPr/>
                </a:tc>
                <a:tc>
                  <a:txBody>
                    <a:bodyPr/>
                    <a:lstStyle/>
                    <a:p>
                      <a:pPr algn="ctr"/>
                      <a:r>
                        <a:rPr kumimoji="1" lang="mr-IN" altLang="ja-JP" dirty="0" smtClean="0"/>
                        <a:t>…</a:t>
                      </a:r>
                      <a:endParaRPr kumimoji="1" lang="ja-JP" altLang="en-US" dirty="0"/>
                    </a:p>
                  </a:txBody>
                  <a:tcPr/>
                </a:tc>
                <a:tc>
                  <a:txBody>
                    <a:bodyPr/>
                    <a:lstStyle/>
                    <a:p>
                      <a:pPr algn="ctr"/>
                      <a:r>
                        <a:rPr kumimoji="1" lang="en-US" altLang="ja-JP" dirty="0" smtClean="0"/>
                        <a:t>333</a:t>
                      </a:r>
                      <a:endParaRPr kumimoji="1" lang="ja-JP" altLang="en-US" dirty="0"/>
                    </a:p>
                  </a:txBody>
                  <a:tcPr/>
                </a:tc>
                <a:tc>
                  <a:txBody>
                    <a:bodyPr/>
                    <a:lstStyle/>
                    <a:p>
                      <a:pPr algn="ctr"/>
                      <a:r>
                        <a:rPr kumimoji="1" lang="mr-IN" altLang="ja-JP" dirty="0" smtClean="0"/>
                        <a:t>…</a:t>
                      </a:r>
                      <a:endParaRPr kumimoji="1" lang="ja-JP" altLang="en-US" dirty="0"/>
                    </a:p>
                  </a:txBody>
                  <a:tcPr/>
                </a:tc>
                <a:tc>
                  <a:txBody>
                    <a:bodyPr/>
                    <a:lstStyle/>
                    <a:p>
                      <a:pPr algn="ctr"/>
                      <a:r>
                        <a:rPr kumimoji="1" lang="en-US" altLang="ja-JP" dirty="0" smtClean="0"/>
                        <a:t>0</a:t>
                      </a:r>
                      <a:endParaRPr kumimoji="1" lang="ja-JP" altLang="en-US" dirty="0"/>
                    </a:p>
                  </a:txBody>
                  <a:tcPr/>
                </a:tc>
              </a:tr>
              <a:tr h="531927">
                <a:tc>
                  <a:txBody>
                    <a:bodyPr/>
                    <a:lstStyle/>
                    <a:p>
                      <a:pPr algn="ctr"/>
                      <a:r>
                        <a:rPr kumimoji="1" lang="en-US" altLang="ja-JP" dirty="0" smtClean="0"/>
                        <a:t>12345</a:t>
                      </a:r>
                      <a:endParaRPr kumimoji="1" lang="ja-JP" altLang="en-US" dirty="0"/>
                    </a:p>
                  </a:txBody>
                  <a:tcPr>
                    <a:solidFill>
                      <a:schemeClr val="accent6">
                        <a:lumMod val="20000"/>
                        <a:lumOff val="80000"/>
                      </a:schemeClr>
                    </a:solidFill>
                  </a:tcPr>
                </a:tc>
                <a:tc>
                  <a:txBody>
                    <a:bodyPr/>
                    <a:lstStyle/>
                    <a:p>
                      <a:pPr algn="ctr"/>
                      <a:r>
                        <a:rPr kumimoji="1" lang="mr-IN" altLang="ja-JP" dirty="0" smtClean="0"/>
                        <a:t>…</a:t>
                      </a:r>
                      <a:endParaRPr kumimoji="1" lang="ja-JP" altLang="en-US" dirty="0"/>
                    </a:p>
                  </a:txBody>
                  <a:tcPr>
                    <a:solidFill>
                      <a:schemeClr val="accent6">
                        <a:lumMod val="20000"/>
                        <a:lumOff val="80000"/>
                      </a:schemeClr>
                    </a:solidFill>
                  </a:tcPr>
                </a:tc>
                <a:tc>
                  <a:txBody>
                    <a:bodyPr/>
                    <a:lstStyle/>
                    <a:p>
                      <a:pPr algn="ctr"/>
                      <a:r>
                        <a:rPr kumimoji="1" lang="en-US" altLang="ja-JP" dirty="0" smtClean="0"/>
                        <a:t>333</a:t>
                      </a:r>
                      <a:endParaRPr kumimoji="1" lang="ja-JP" altLang="en-US" dirty="0"/>
                    </a:p>
                  </a:txBody>
                  <a:tcPr>
                    <a:solidFill>
                      <a:schemeClr val="accent6">
                        <a:lumMod val="20000"/>
                        <a:lumOff val="80000"/>
                      </a:schemeClr>
                    </a:solidFill>
                  </a:tcPr>
                </a:tc>
                <a:tc>
                  <a:txBody>
                    <a:bodyPr/>
                    <a:lstStyle/>
                    <a:p>
                      <a:pPr algn="ctr"/>
                      <a:r>
                        <a:rPr kumimoji="1" lang="mr-IN" altLang="ja-JP" dirty="0" smtClean="0"/>
                        <a:t>…</a:t>
                      </a:r>
                      <a:endParaRPr kumimoji="1" lang="ja-JP" altLang="en-US" dirty="0"/>
                    </a:p>
                  </a:txBody>
                  <a:tcPr>
                    <a:solidFill>
                      <a:schemeClr val="accent6">
                        <a:lumMod val="20000"/>
                        <a:lumOff val="80000"/>
                      </a:schemeClr>
                    </a:solidFill>
                  </a:tcPr>
                </a:tc>
                <a:tc>
                  <a:txBody>
                    <a:bodyPr/>
                    <a:lstStyle/>
                    <a:p>
                      <a:pPr algn="ctr"/>
                      <a:r>
                        <a:rPr kumimoji="1" lang="en-US" altLang="ja-JP" dirty="0" smtClean="0"/>
                        <a:t>60</a:t>
                      </a:r>
                      <a:endParaRPr kumimoji="1" lang="ja-JP" altLang="en-US" dirty="0"/>
                    </a:p>
                  </a:txBody>
                  <a:tcPr>
                    <a:solidFill>
                      <a:schemeClr val="accent6">
                        <a:lumMod val="20000"/>
                        <a:lumOff val="80000"/>
                      </a:schemeClr>
                    </a:solidFill>
                  </a:tcPr>
                </a:tc>
              </a:tr>
              <a:tr h="531927">
                <a:tc>
                  <a:txBody>
                    <a:bodyPr/>
                    <a:lstStyle/>
                    <a:p>
                      <a:pPr algn="ctr"/>
                      <a:r>
                        <a:rPr kumimoji="1" lang="en-US" altLang="ja-JP" dirty="0" smtClean="0"/>
                        <a:t>12345</a:t>
                      </a:r>
                      <a:endParaRPr kumimoji="1" lang="ja-JP" altLang="en-US" dirty="0"/>
                    </a:p>
                  </a:txBody>
                  <a:tcPr/>
                </a:tc>
                <a:tc>
                  <a:txBody>
                    <a:bodyPr/>
                    <a:lstStyle/>
                    <a:p>
                      <a:pPr algn="ctr"/>
                      <a:r>
                        <a:rPr kumimoji="1" lang="mr-IN" altLang="ja-JP" dirty="0" smtClean="0"/>
                        <a:t>…</a:t>
                      </a:r>
                      <a:endParaRPr kumimoji="1" lang="ja-JP" altLang="en-US" dirty="0"/>
                    </a:p>
                  </a:txBody>
                  <a:tcPr/>
                </a:tc>
                <a:tc>
                  <a:txBody>
                    <a:bodyPr/>
                    <a:lstStyle/>
                    <a:p>
                      <a:pPr algn="ctr"/>
                      <a:r>
                        <a:rPr kumimoji="1" lang="en-US" altLang="ja-JP" dirty="0" smtClean="0"/>
                        <a:t>333</a:t>
                      </a:r>
                      <a:endParaRPr kumimoji="1" lang="ja-JP" altLang="en-US" dirty="0"/>
                    </a:p>
                  </a:txBody>
                  <a:tcPr/>
                </a:tc>
                <a:tc>
                  <a:txBody>
                    <a:bodyPr/>
                    <a:lstStyle/>
                    <a:p>
                      <a:pPr algn="ctr"/>
                      <a:r>
                        <a:rPr kumimoji="1" lang="mr-IN" altLang="ja-JP" dirty="0" smtClean="0"/>
                        <a:t>…</a:t>
                      </a:r>
                      <a:endParaRPr kumimoji="1" lang="ja-JP" altLang="en-US" dirty="0"/>
                    </a:p>
                  </a:txBody>
                  <a:tcPr/>
                </a:tc>
                <a:tc>
                  <a:txBody>
                    <a:bodyPr/>
                    <a:lstStyle/>
                    <a:p>
                      <a:pPr algn="ctr"/>
                      <a:r>
                        <a:rPr kumimoji="1" lang="en-US" altLang="ja-JP" dirty="0" smtClean="0"/>
                        <a:t>0</a:t>
                      </a:r>
                      <a:endParaRPr kumimoji="1" lang="ja-JP" altLang="en-US" dirty="0"/>
                    </a:p>
                  </a:txBody>
                  <a:tcPr/>
                </a:tc>
              </a:tr>
              <a:tr h="531927">
                <a:tc>
                  <a:txBody>
                    <a:bodyPr/>
                    <a:lstStyle/>
                    <a:p>
                      <a:pPr algn="ctr"/>
                      <a:r>
                        <a:rPr kumimoji="1" lang="en-US" altLang="ja-JP" dirty="0" smtClean="0"/>
                        <a:t>12345</a:t>
                      </a:r>
                      <a:endParaRPr kumimoji="1" lang="ja-JP" altLang="en-US" dirty="0"/>
                    </a:p>
                  </a:txBody>
                  <a:tcPr/>
                </a:tc>
                <a:tc>
                  <a:txBody>
                    <a:bodyPr/>
                    <a:lstStyle/>
                    <a:p>
                      <a:pPr algn="ctr"/>
                      <a:r>
                        <a:rPr kumimoji="1" lang="mr-IN" altLang="ja-JP" dirty="0" smtClean="0"/>
                        <a:t>…</a:t>
                      </a:r>
                      <a:endParaRPr kumimoji="1" lang="ja-JP" altLang="en-US" dirty="0"/>
                    </a:p>
                  </a:txBody>
                  <a:tcPr/>
                </a:tc>
                <a:tc>
                  <a:txBody>
                    <a:bodyPr/>
                    <a:lstStyle/>
                    <a:p>
                      <a:pPr algn="ctr"/>
                      <a:r>
                        <a:rPr kumimoji="1" lang="en-US" altLang="ja-JP" dirty="0" smtClean="0"/>
                        <a:t>555</a:t>
                      </a:r>
                      <a:endParaRPr kumimoji="1" lang="ja-JP" altLang="en-US" dirty="0"/>
                    </a:p>
                  </a:txBody>
                  <a:tcPr/>
                </a:tc>
                <a:tc>
                  <a:txBody>
                    <a:bodyPr/>
                    <a:lstStyle/>
                    <a:p>
                      <a:pPr algn="ctr"/>
                      <a:r>
                        <a:rPr kumimoji="1" lang="mr-IN" altLang="ja-JP" dirty="0" smtClean="0"/>
                        <a:t>…</a:t>
                      </a:r>
                      <a:endParaRPr kumimoji="1" lang="ja-JP" altLang="en-US" dirty="0"/>
                    </a:p>
                  </a:txBody>
                  <a:tcPr/>
                </a:tc>
                <a:tc>
                  <a:txBody>
                    <a:bodyPr/>
                    <a:lstStyle/>
                    <a:p>
                      <a:pPr algn="ctr"/>
                      <a:r>
                        <a:rPr kumimoji="1" lang="en-US" altLang="ja-JP" dirty="0" smtClean="0"/>
                        <a:t>15</a:t>
                      </a:r>
                      <a:endParaRPr kumimoji="1" lang="ja-JP" altLang="en-US" dirty="0"/>
                    </a:p>
                  </a:txBody>
                  <a:tcPr/>
                </a:tc>
              </a:tr>
            </a:tbl>
          </a:graphicData>
        </a:graphic>
      </p:graphicFrame>
      <p:cxnSp>
        <p:nvCxnSpPr>
          <p:cNvPr id="9" name="直線矢印コネクタ 8"/>
          <p:cNvCxnSpPr>
            <a:endCxn id="7" idx="1"/>
          </p:cNvCxnSpPr>
          <p:nvPr/>
        </p:nvCxnSpPr>
        <p:spPr>
          <a:xfrm>
            <a:off x="4942388" y="4271058"/>
            <a:ext cx="1153612" cy="555584"/>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cxnSp>
        <p:nvCxnSpPr>
          <p:cNvPr id="10" name="直線矢印コネクタ 9"/>
          <p:cNvCxnSpPr>
            <a:endCxn id="7" idx="1"/>
          </p:cNvCxnSpPr>
          <p:nvPr/>
        </p:nvCxnSpPr>
        <p:spPr>
          <a:xfrm flipV="1">
            <a:off x="4942388" y="4826642"/>
            <a:ext cx="1153612" cy="2"/>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cxnSp>
        <p:nvCxnSpPr>
          <p:cNvPr id="13" name="直線矢印コネクタ 12"/>
          <p:cNvCxnSpPr>
            <a:endCxn id="7" idx="1"/>
          </p:cNvCxnSpPr>
          <p:nvPr/>
        </p:nvCxnSpPr>
        <p:spPr>
          <a:xfrm flipV="1">
            <a:off x="4942388" y="4826642"/>
            <a:ext cx="1153612" cy="520867"/>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cxnSp>
        <p:nvCxnSpPr>
          <p:cNvPr id="16" name="直線矢印コネクタ 15"/>
          <p:cNvCxnSpPr/>
          <p:nvPr/>
        </p:nvCxnSpPr>
        <p:spPr>
          <a:xfrm>
            <a:off x="4942388" y="5879434"/>
            <a:ext cx="1153612" cy="11063"/>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504736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商品</a:t>
            </a:r>
            <a:r>
              <a:rPr lang="en-US" altLang="ja-JP" dirty="0" smtClean="0"/>
              <a:t>ID</a:t>
            </a:r>
            <a:r>
              <a:rPr lang="ja-JP" altLang="en-US" dirty="0" smtClean="0"/>
              <a:t>と数量の加工</a:t>
            </a:r>
            <a:endParaRPr kumimoji="1" lang="ja-JP" altLang="en-US" dirty="0"/>
          </a:p>
        </p:txBody>
      </p:sp>
      <p:sp>
        <p:nvSpPr>
          <p:cNvPr id="3" name="コンテンツ プレースホルダー 2"/>
          <p:cNvSpPr>
            <a:spLocks noGrp="1"/>
          </p:cNvSpPr>
          <p:nvPr>
            <p:ph idx="1"/>
          </p:nvPr>
        </p:nvSpPr>
        <p:spPr>
          <a:xfrm>
            <a:off x="838200" y="1825625"/>
            <a:ext cx="10515600" cy="940724"/>
          </a:xfrm>
        </p:spPr>
        <p:txBody>
          <a:bodyPr/>
          <a:lstStyle/>
          <a:p>
            <a:r>
              <a:rPr lang="en-US" altLang="ja-JP" dirty="0" smtClean="0"/>
              <a:t>User-Item</a:t>
            </a:r>
            <a:r>
              <a:rPr lang="ja-JP" altLang="en-US" dirty="0" smtClean="0"/>
              <a:t>行列に着目したとき，</a:t>
            </a:r>
            <a:r>
              <a:rPr lang="ja-JP" altLang="en-US" b="1" dirty="0" smtClean="0"/>
              <a:t>行を交換</a:t>
            </a:r>
            <a:r>
              <a:rPr lang="en-US" altLang="ja-JP" b="1" dirty="0" smtClean="0"/>
              <a:t/>
            </a:r>
            <a:br>
              <a:rPr lang="en-US" altLang="ja-JP" b="1" dirty="0" smtClean="0"/>
            </a:br>
            <a:r>
              <a:rPr lang="en-US" altLang="ja-JP" dirty="0" smtClean="0"/>
              <a:t>Item-Item</a:t>
            </a:r>
            <a:r>
              <a:rPr lang="ja-JP" altLang="en-US" dirty="0" smtClean="0"/>
              <a:t>行列に影響を与えないため，有用性指標も変化しない</a:t>
            </a:r>
            <a:endParaRPr lang="en-US" altLang="ja-JP" dirty="0" smtClean="0"/>
          </a:p>
        </p:txBody>
      </p:sp>
      <mc:AlternateContent xmlns:mc="http://schemas.openxmlformats.org/markup-compatibility/2006" xmlns:a14="http://schemas.microsoft.com/office/drawing/2010/main">
        <mc:Choice Requires="a14">
          <p:graphicFrame>
            <p:nvGraphicFramePr>
              <p:cNvPr id="4" name="表 3"/>
              <p:cNvGraphicFramePr>
                <a:graphicFrameLocks noGrp="1"/>
              </p:cNvGraphicFramePr>
              <p:nvPr>
                <p:extLst>
                  <p:ext uri="{D42A27DB-BD31-4B8C-83A1-F6EECF244321}">
                    <p14:modId xmlns:p14="http://schemas.microsoft.com/office/powerpoint/2010/main" val="1261620837"/>
                  </p:ext>
                </p:extLst>
              </p:nvPr>
            </p:nvGraphicFramePr>
            <p:xfrm>
              <a:off x="3771585" y="2901286"/>
              <a:ext cx="2880000" cy="1903528"/>
            </p:xfrm>
            <a:graphic>
              <a:graphicData uri="http://schemas.openxmlformats.org/drawingml/2006/table">
                <a:tbl>
                  <a:tblPr firstRow="1" bandRow="1">
                    <a:tableStyleId>{912C8C85-51F0-491E-9774-3900AFEF0FD7}</a:tableStyleId>
                  </a:tblPr>
                  <a:tblGrid>
                    <a:gridCol w="720000"/>
                    <a:gridCol w="720000"/>
                    <a:gridCol w="720000"/>
                    <a:gridCol w="720000"/>
                  </a:tblGrid>
                  <a:tr h="475882">
                    <a:tc>
                      <a:txBody>
                        <a:bodyPr/>
                        <a:lstStyle/>
                        <a:p>
                          <a:pPr algn="ctr"/>
                          <a:r>
                            <a:rPr kumimoji="1" lang="en-US" altLang="ja-JP" i="0" dirty="0" smtClean="0">
                              <a:latin typeface="+mj-lt"/>
                            </a:rPr>
                            <a:t>U/I</a:t>
                          </a:r>
                          <a:endParaRPr kumimoji="1" lang="ja-JP" altLang="en-US" dirty="0"/>
                        </a:p>
                      </a:txBody>
                      <a:tcPr anchor="ctr"/>
                    </a:tc>
                    <a:tc>
                      <a:txBody>
                        <a:bodyPr/>
                        <a:lstStyle/>
                        <a:p>
                          <a:pPr algn="ctr"/>
                          <a14:m/>
                          <a:endParaRPr kumimoji="1" lang="ja-JP" altLang="en-US" dirty="0"/>
                        </a:p>
                      </a:txBody>
                      <a:tcPr anchor="ctr"/>
                    </a:tc>
                    <a:tc>
                      <a:txBody>
                        <a:bodyPr/>
                        <a:lstStyle/>
                        <a:p>
                          <a:pPr algn="ctr"/>
                          <a14:m/>
                          <a:endParaRPr kumimoji="1" lang="ja-JP" altLang="en-US" dirty="0"/>
                        </a:p>
                      </a:txBody>
                      <a:tcPr anchor="ctr"/>
                    </a:tc>
                    <a:tc>
                      <a:txBody>
                        <a:bodyPr/>
                        <a:lstStyle/>
                        <a:p>
                          <a:pPr algn="ctr"/>
                          <a14:m/>
                          <a:endParaRPr kumimoji="1" lang="ja-JP" altLang="en-US" dirty="0"/>
                        </a:p>
                      </a:txBody>
                      <a:tcPr anchor="ctr"/>
                    </a:tc>
                  </a:tr>
                  <a:tr h="475882">
                    <a:tc>
                      <a:txBody>
                        <a:bodyPr/>
                        <a:lstStyle/>
                        <a:p>
                          <a:pPr algn="ctr"/>
                          <a14:m/>
                          <a:endParaRPr kumimoji="1" lang="ja-JP" altLang="en-US" dirty="0"/>
                        </a:p>
                      </a:txBody>
                      <a:tcPr anchor="ctr"/>
                    </a:tc>
                    <a:tc>
                      <a:txBody>
                        <a:bodyPr/>
                        <a:lstStyle/>
                        <a:p>
                          <a:pPr algn="ctr"/>
                          <a14:m/>
                          <a:endParaRPr kumimoji="1" lang="ja-JP" altLang="en-US" dirty="0"/>
                        </a:p>
                      </a:txBody>
                      <a:tcPr anchor="ctr">
                        <a:solidFill>
                          <a:schemeClr val="accent5">
                            <a:lumMod val="20000"/>
                            <a:lumOff val="80000"/>
                          </a:schemeClr>
                        </a:solidFill>
                      </a:tcPr>
                    </a:tc>
                    <a:tc>
                      <a:txBody>
                        <a:bodyPr/>
                        <a:lstStyle/>
                        <a:p>
                          <a:pPr algn="ctr"/>
                          <a14:m/>
                          <a:endParaRPr kumimoji="1" lang="ja-JP" altLang="en-US" dirty="0"/>
                        </a:p>
                      </a:txBody>
                      <a:tcPr anchor="ctr">
                        <a:solidFill>
                          <a:schemeClr val="accent5">
                            <a:lumMod val="20000"/>
                            <a:lumOff val="80000"/>
                          </a:schemeClr>
                        </a:solidFill>
                      </a:tcPr>
                    </a:tc>
                    <a:tc>
                      <a:txBody>
                        <a:bodyPr/>
                        <a:lstStyle/>
                        <a:p>
                          <a:pPr algn="ctr"/>
                          <a14:m/>
                          <a:endParaRPr kumimoji="1" lang="ja-JP" altLang="en-US" dirty="0"/>
                        </a:p>
                      </a:txBody>
                      <a:tcPr anchor="ctr">
                        <a:solidFill>
                          <a:schemeClr val="accent5">
                            <a:lumMod val="20000"/>
                            <a:lumOff val="80000"/>
                          </a:schemeClr>
                        </a:solidFill>
                      </a:tcPr>
                    </a:tc>
                  </a:tr>
                  <a:tr h="475882">
                    <a:tc>
                      <a:txBody>
                        <a:bodyPr/>
                        <a:lstStyle/>
                        <a:p>
                          <a:pPr algn="ctr"/>
                          <a14:m/>
                          <a:endParaRPr kumimoji="1" lang="ja-JP" altLang="en-US" dirty="0"/>
                        </a:p>
                      </a:txBody>
                      <a:tcPr anchor="ctr"/>
                    </a:tc>
                    <a:tc>
                      <a:txBody>
                        <a:bodyPr/>
                        <a:lstStyle/>
                        <a:p>
                          <a:pPr algn="ctr"/>
                          <a14:m/>
                          <a:endParaRPr kumimoji="1" lang="ja-JP" altLang="en-US" dirty="0"/>
                        </a:p>
                      </a:txBody>
                      <a:tcPr anchor="ctr">
                        <a:solidFill>
                          <a:schemeClr val="accent4">
                            <a:lumMod val="20000"/>
                            <a:lumOff val="80000"/>
                          </a:schemeClr>
                        </a:solidFill>
                      </a:tcPr>
                    </a:tc>
                    <a:tc>
                      <a:txBody>
                        <a:bodyPr/>
                        <a:lstStyle/>
                        <a:p>
                          <a:pPr algn="ctr"/>
                          <a14:m/>
                          <a:endParaRPr kumimoji="1" lang="ja-JP" altLang="en-US" dirty="0"/>
                        </a:p>
                      </a:txBody>
                      <a:tcPr anchor="ctr">
                        <a:solidFill>
                          <a:schemeClr val="accent4">
                            <a:lumMod val="20000"/>
                            <a:lumOff val="80000"/>
                          </a:schemeClr>
                        </a:solidFill>
                      </a:tcPr>
                    </a:tc>
                    <a:tc>
                      <a:txBody>
                        <a:bodyPr/>
                        <a:lstStyle/>
                        <a:p>
                          <a:pPr algn="ctr"/>
                          <a14:m/>
                          <a:endParaRPr kumimoji="1" lang="ja-JP" altLang="en-US" dirty="0"/>
                        </a:p>
                      </a:txBody>
                      <a:tcPr anchor="ctr">
                        <a:solidFill>
                          <a:schemeClr val="accent4">
                            <a:lumMod val="20000"/>
                            <a:lumOff val="80000"/>
                          </a:schemeClr>
                        </a:solidFill>
                      </a:tcPr>
                    </a:tc>
                  </a:tr>
                  <a:tr h="475882">
                    <a:tc>
                      <a:txBody>
                        <a:bodyPr/>
                        <a:lstStyle/>
                        <a:p>
                          <a:pPr algn="ctr"/>
                          <a14:m/>
                          <a:endParaRPr kumimoji="1" lang="ja-JP" altLang="en-US" dirty="0"/>
                        </a:p>
                      </a:txBody>
                      <a:tcPr anchor="ctr"/>
                    </a:tc>
                    <a:tc>
                      <a:txBody>
                        <a:bodyPr/>
                        <a:lstStyle/>
                        <a:p>
                          <a:pPr algn="ctr"/>
                          <a14:m/>
                          <a:endParaRPr kumimoji="1" lang="ja-JP" altLang="en-US" dirty="0"/>
                        </a:p>
                      </a:txBody>
                      <a:tcPr anchor="ctr"/>
                    </a:tc>
                    <a:tc>
                      <a:txBody>
                        <a:bodyPr/>
                        <a:lstStyle/>
                        <a:p>
                          <a:pPr algn="ctr"/>
                          <a14:m/>
                          <a:endParaRPr kumimoji="1" lang="ja-JP" altLang="en-US" dirty="0"/>
                        </a:p>
                      </a:txBody>
                      <a:tcPr anchor="ctr"/>
                    </a:tc>
                    <a:tc>
                      <a:txBody>
                        <a:bodyPr/>
                        <a:lstStyle/>
                        <a:p>
                          <a:pPr algn="ctr"/>
                          <a14:m/>
                          <a:endParaRPr kumimoji="1" lang="ja-JP" altLang="en-US" dirty="0"/>
                        </a:p>
                      </a:txBody>
                      <a:tcPr anchor="ctr"/>
                    </a:tc>
                  </a:tr>
                </a:tbl>
              </a:graphicData>
            </a:graphic>
          </p:graphicFrame>
        </mc:Choice>
        <mc:Fallback xmlns="">
          <p:graphicFrame>
            <p:nvGraphicFramePr>
              <p:cNvPr id="4" name="表 3"/>
              <p:cNvGraphicFramePr>
                <a:graphicFrameLocks noGrp="1"/>
              </p:cNvGraphicFramePr>
              <p:nvPr>
                <p:extLst>
                  <p:ext uri="{D42A27DB-BD31-4B8C-83A1-F6EECF244321}">
                    <p14:modId xmlns:p14="http://schemas.microsoft.com/office/powerpoint/2010/main" val="1261620837"/>
                  </p:ext>
                </p:extLst>
              </p:nvPr>
            </p:nvGraphicFramePr>
            <p:xfrm>
              <a:off x="3771585" y="2901286"/>
              <a:ext cx="2880000" cy="1903528"/>
            </p:xfrm>
            <a:graphic>
              <a:graphicData uri="http://schemas.openxmlformats.org/drawingml/2006/table">
                <a:tbl>
                  <a:tblPr firstRow="1" bandRow="1">
                    <a:tableStyleId>{912C8C85-51F0-491E-9774-3900AFEF0FD7}</a:tableStyleId>
                  </a:tblPr>
                  <a:tblGrid>
                    <a:gridCol w="720000"/>
                    <a:gridCol w="720000"/>
                    <a:gridCol w="720000"/>
                    <a:gridCol w="720000"/>
                  </a:tblGrid>
                  <a:tr h="475882">
                    <a:tc>
                      <a:txBody>
                        <a:bodyPr/>
                        <a:lstStyle/>
                        <a:p>
                          <a:pPr algn="ctr"/>
                          <a:r>
                            <a:rPr kumimoji="1" lang="en-US" altLang="ja-JP" i="0" dirty="0" smtClean="0">
                              <a:latin typeface="+mj-lt"/>
                            </a:rPr>
                            <a:t>U/I</a:t>
                          </a:r>
                          <a:endParaRPr kumimoji="1" lang="ja-JP" altLang="en-US" dirty="0"/>
                        </a:p>
                      </a:txBody>
                      <a:tcPr anchor="ctr"/>
                    </a:tc>
                    <a:tc>
                      <a:txBody>
                        <a:bodyPr/>
                        <a:lstStyle/>
                        <a:p>
                          <a:endParaRPr lang="ja-JP"/>
                        </a:p>
                      </a:txBody>
                      <a:tcPr anchor="ctr">
                        <a:blipFill rotWithShape="0">
                          <a:blip r:embed="rId2"/>
                          <a:stretch>
                            <a:fillRect l="-100847" r="-201695" b="-298734"/>
                          </a:stretch>
                        </a:blipFill>
                      </a:tcPr>
                    </a:tc>
                    <a:tc>
                      <a:txBody>
                        <a:bodyPr/>
                        <a:lstStyle/>
                        <a:p>
                          <a:endParaRPr lang="ja-JP"/>
                        </a:p>
                      </a:txBody>
                      <a:tcPr anchor="ctr">
                        <a:blipFill rotWithShape="0">
                          <a:blip r:embed="rId2"/>
                          <a:stretch>
                            <a:fillRect l="-199160" r="-100000" b="-298734"/>
                          </a:stretch>
                        </a:blipFill>
                      </a:tcPr>
                    </a:tc>
                    <a:tc>
                      <a:txBody>
                        <a:bodyPr/>
                        <a:lstStyle/>
                        <a:p>
                          <a:endParaRPr lang="ja-JP"/>
                        </a:p>
                      </a:txBody>
                      <a:tcPr anchor="ctr">
                        <a:blipFill rotWithShape="0">
                          <a:blip r:embed="rId2"/>
                          <a:stretch>
                            <a:fillRect l="-301695" r="-847" b="-298734"/>
                          </a:stretch>
                        </a:blipFill>
                      </a:tcPr>
                    </a:tc>
                  </a:tr>
                  <a:tr h="475882">
                    <a:tc>
                      <a:txBody>
                        <a:bodyPr/>
                        <a:lstStyle/>
                        <a:p>
                          <a:endParaRPr lang="ja-JP"/>
                        </a:p>
                      </a:txBody>
                      <a:tcPr anchor="ctr">
                        <a:blipFill rotWithShape="0">
                          <a:blip r:embed="rId2"/>
                          <a:stretch>
                            <a:fillRect t="-101282" r="-299160" b="-202564"/>
                          </a:stretch>
                        </a:blipFill>
                      </a:tcPr>
                    </a:tc>
                    <a:tc>
                      <a:txBody>
                        <a:bodyPr/>
                        <a:lstStyle/>
                        <a:p>
                          <a:endParaRPr lang="ja-JP"/>
                        </a:p>
                      </a:txBody>
                      <a:tcPr anchor="ctr">
                        <a:blipFill rotWithShape="0">
                          <a:blip r:embed="rId2"/>
                          <a:stretch>
                            <a:fillRect l="-100847" t="-101282" r="-201695" b="-202564"/>
                          </a:stretch>
                        </a:blipFill>
                      </a:tcPr>
                    </a:tc>
                    <a:tc>
                      <a:txBody>
                        <a:bodyPr/>
                        <a:lstStyle/>
                        <a:p>
                          <a:endParaRPr lang="ja-JP"/>
                        </a:p>
                      </a:txBody>
                      <a:tcPr anchor="ctr">
                        <a:blipFill rotWithShape="0">
                          <a:blip r:embed="rId2"/>
                          <a:stretch>
                            <a:fillRect l="-199160" t="-101282" r="-100000" b="-202564"/>
                          </a:stretch>
                        </a:blipFill>
                      </a:tcPr>
                    </a:tc>
                    <a:tc>
                      <a:txBody>
                        <a:bodyPr/>
                        <a:lstStyle/>
                        <a:p>
                          <a:endParaRPr lang="ja-JP"/>
                        </a:p>
                      </a:txBody>
                      <a:tcPr anchor="ctr">
                        <a:blipFill rotWithShape="0">
                          <a:blip r:embed="rId2"/>
                          <a:stretch>
                            <a:fillRect l="-301695" t="-101282" r="-847" b="-202564"/>
                          </a:stretch>
                        </a:blipFill>
                      </a:tcPr>
                    </a:tc>
                  </a:tr>
                  <a:tr h="475882">
                    <a:tc>
                      <a:txBody>
                        <a:bodyPr/>
                        <a:lstStyle/>
                        <a:p>
                          <a:endParaRPr lang="ja-JP"/>
                        </a:p>
                      </a:txBody>
                      <a:tcPr anchor="ctr">
                        <a:blipFill rotWithShape="0">
                          <a:blip r:embed="rId2"/>
                          <a:stretch>
                            <a:fillRect t="-198734" r="-299160" b="-100000"/>
                          </a:stretch>
                        </a:blipFill>
                      </a:tcPr>
                    </a:tc>
                    <a:tc>
                      <a:txBody>
                        <a:bodyPr/>
                        <a:lstStyle/>
                        <a:p>
                          <a:endParaRPr lang="ja-JP"/>
                        </a:p>
                      </a:txBody>
                      <a:tcPr anchor="ctr">
                        <a:blipFill rotWithShape="0">
                          <a:blip r:embed="rId2"/>
                          <a:stretch>
                            <a:fillRect l="-100847" t="-198734" r="-201695" b="-100000"/>
                          </a:stretch>
                        </a:blipFill>
                      </a:tcPr>
                    </a:tc>
                    <a:tc>
                      <a:txBody>
                        <a:bodyPr/>
                        <a:lstStyle/>
                        <a:p>
                          <a:endParaRPr lang="ja-JP"/>
                        </a:p>
                      </a:txBody>
                      <a:tcPr anchor="ctr">
                        <a:blipFill rotWithShape="0">
                          <a:blip r:embed="rId2"/>
                          <a:stretch>
                            <a:fillRect l="-199160" t="-198734" r="-100000" b="-100000"/>
                          </a:stretch>
                        </a:blipFill>
                      </a:tcPr>
                    </a:tc>
                    <a:tc>
                      <a:txBody>
                        <a:bodyPr/>
                        <a:lstStyle/>
                        <a:p>
                          <a:endParaRPr lang="ja-JP"/>
                        </a:p>
                      </a:txBody>
                      <a:tcPr anchor="ctr">
                        <a:blipFill rotWithShape="0">
                          <a:blip r:embed="rId2"/>
                          <a:stretch>
                            <a:fillRect l="-301695" t="-198734" r="-847" b="-100000"/>
                          </a:stretch>
                        </a:blipFill>
                      </a:tcPr>
                    </a:tc>
                  </a:tr>
                  <a:tr h="475882">
                    <a:tc>
                      <a:txBody>
                        <a:bodyPr/>
                        <a:lstStyle/>
                        <a:p>
                          <a:endParaRPr lang="ja-JP"/>
                        </a:p>
                      </a:txBody>
                      <a:tcPr anchor="ctr">
                        <a:blipFill rotWithShape="0">
                          <a:blip r:embed="rId2"/>
                          <a:stretch>
                            <a:fillRect t="-302564" r="-299160" b="-1282"/>
                          </a:stretch>
                        </a:blipFill>
                      </a:tcPr>
                    </a:tc>
                    <a:tc>
                      <a:txBody>
                        <a:bodyPr/>
                        <a:lstStyle/>
                        <a:p>
                          <a:endParaRPr lang="ja-JP"/>
                        </a:p>
                      </a:txBody>
                      <a:tcPr anchor="ctr">
                        <a:blipFill rotWithShape="0">
                          <a:blip r:embed="rId2"/>
                          <a:stretch>
                            <a:fillRect l="-100847" t="-302564" r="-201695" b="-1282"/>
                          </a:stretch>
                        </a:blipFill>
                      </a:tcPr>
                    </a:tc>
                    <a:tc>
                      <a:txBody>
                        <a:bodyPr/>
                        <a:lstStyle/>
                        <a:p>
                          <a:endParaRPr lang="ja-JP"/>
                        </a:p>
                      </a:txBody>
                      <a:tcPr anchor="ctr">
                        <a:blipFill rotWithShape="0">
                          <a:blip r:embed="rId2"/>
                          <a:stretch>
                            <a:fillRect l="-199160" t="-302564" r="-100000" b="-1282"/>
                          </a:stretch>
                        </a:blipFill>
                      </a:tcPr>
                    </a:tc>
                    <a:tc>
                      <a:txBody>
                        <a:bodyPr/>
                        <a:lstStyle/>
                        <a:p>
                          <a:endParaRPr lang="ja-JP"/>
                        </a:p>
                      </a:txBody>
                      <a:tcPr anchor="ctr">
                        <a:blipFill rotWithShape="0">
                          <a:blip r:embed="rId2"/>
                          <a:stretch>
                            <a:fillRect l="-301695" t="-302564" r="-847" b="-1282"/>
                          </a:stretch>
                        </a:blipFill>
                      </a:tcPr>
                    </a:tc>
                  </a:tr>
                </a:tbl>
              </a:graphicData>
            </a:graphic>
          </p:graphicFrame>
        </mc:Fallback>
      </mc:AlternateContent>
      <mc:AlternateContent xmlns:mc="http://schemas.openxmlformats.org/markup-compatibility/2006" xmlns:a14="http://schemas.microsoft.com/office/drawing/2010/main">
        <mc:Choice Requires="a14">
          <p:graphicFrame>
            <p:nvGraphicFramePr>
              <p:cNvPr id="5" name="表 4"/>
              <p:cNvGraphicFramePr>
                <a:graphicFrameLocks noGrp="1"/>
              </p:cNvGraphicFramePr>
              <p:nvPr>
                <p:extLst>
                  <p:ext uri="{D42A27DB-BD31-4B8C-83A1-F6EECF244321}">
                    <p14:modId xmlns:p14="http://schemas.microsoft.com/office/powerpoint/2010/main" val="803824755"/>
                  </p:ext>
                </p:extLst>
              </p:nvPr>
            </p:nvGraphicFramePr>
            <p:xfrm>
              <a:off x="7275653" y="2901286"/>
              <a:ext cx="2880000" cy="1903528"/>
            </p:xfrm>
            <a:graphic>
              <a:graphicData uri="http://schemas.openxmlformats.org/drawingml/2006/table">
                <a:tbl>
                  <a:tblPr firstRow="1" bandRow="1">
                    <a:tableStyleId>{912C8C85-51F0-491E-9774-3900AFEF0FD7}</a:tableStyleId>
                  </a:tblPr>
                  <a:tblGrid>
                    <a:gridCol w="720000"/>
                    <a:gridCol w="720000"/>
                    <a:gridCol w="720000"/>
                    <a:gridCol w="720000"/>
                  </a:tblGrid>
                  <a:tr h="475882">
                    <a:tc>
                      <a:txBody>
                        <a:bodyPr/>
                        <a:lstStyle/>
                        <a:p>
                          <a:pPr algn="ctr"/>
                          <a:r>
                            <a:rPr kumimoji="1" lang="en-US" altLang="ja-JP" i="0" dirty="0" smtClean="0">
                              <a:latin typeface="+mj-lt"/>
                            </a:rPr>
                            <a:t>U/I</a:t>
                          </a:r>
                          <a:endParaRPr kumimoji="1" lang="ja-JP" altLang="en-US" dirty="0"/>
                        </a:p>
                      </a:txBody>
                      <a:tcPr anchor="ctr"/>
                    </a:tc>
                    <a:tc>
                      <a:txBody>
                        <a:bodyPr/>
                        <a:lstStyle/>
                        <a:p>
                          <a:pPr algn="ctr"/>
                          <a14:m/>
                          <a:endParaRPr kumimoji="1" lang="ja-JP" altLang="en-US" dirty="0"/>
                        </a:p>
                      </a:txBody>
                      <a:tcPr anchor="ctr"/>
                    </a:tc>
                    <a:tc>
                      <a:txBody>
                        <a:bodyPr/>
                        <a:lstStyle/>
                        <a:p>
                          <a:pPr algn="ctr"/>
                          <a14:m/>
                          <a:endParaRPr kumimoji="1" lang="ja-JP" altLang="en-US" dirty="0"/>
                        </a:p>
                      </a:txBody>
                      <a:tcPr anchor="ctr"/>
                    </a:tc>
                    <a:tc>
                      <a:txBody>
                        <a:bodyPr/>
                        <a:lstStyle/>
                        <a:p>
                          <a:pPr algn="ctr"/>
                          <a14:m/>
                          <a:endParaRPr kumimoji="1" lang="ja-JP" altLang="en-US" dirty="0"/>
                        </a:p>
                      </a:txBody>
                      <a:tcPr anchor="ctr"/>
                    </a:tc>
                  </a:tr>
                  <a:tr h="475882">
                    <a:tc>
                      <a:txBody>
                        <a:bodyPr/>
                        <a:lstStyle/>
                        <a:p>
                          <a:pPr algn="ctr"/>
                          <a14:m/>
                          <a:endParaRPr kumimoji="1" lang="ja-JP" altLang="en-US" dirty="0"/>
                        </a:p>
                      </a:txBody>
                      <a:tcPr anchor="ctr"/>
                    </a:tc>
                    <a:tc>
                      <a:txBody>
                        <a:bodyPr/>
                        <a:lstStyle/>
                        <a:p>
                          <a:pPr algn="ctr"/>
                          <a14:m/>
                          <a:endParaRPr kumimoji="1" lang="ja-JP" altLang="en-US" dirty="0"/>
                        </a:p>
                      </a:txBody>
                      <a:tcPr anchor="ctr">
                        <a:solidFill>
                          <a:schemeClr val="accent4">
                            <a:lumMod val="20000"/>
                            <a:lumOff val="80000"/>
                          </a:schemeClr>
                        </a:solidFill>
                      </a:tcPr>
                    </a:tc>
                    <a:tc>
                      <a:txBody>
                        <a:bodyPr/>
                        <a:lstStyle/>
                        <a:p>
                          <a:pPr algn="ctr"/>
                          <a14:m/>
                          <a:endParaRPr kumimoji="1" lang="ja-JP" altLang="en-US" dirty="0"/>
                        </a:p>
                      </a:txBody>
                      <a:tcPr anchor="ctr">
                        <a:solidFill>
                          <a:schemeClr val="accent4">
                            <a:lumMod val="20000"/>
                            <a:lumOff val="80000"/>
                          </a:schemeClr>
                        </a:solidFill>
                      </a:tcPr>
                    </a:tc>
                    <a:tc>
                      <a:txBody>
                        <a:bodyPr/>
                        <a:lstStyle/>
                        <a:p>
                          <a:pPr algn="ctr"/>
                          <a14:m/>
                          <a:endParaRPr kumimoji="1" lang="ja-JP" altLang="en-US" dirty="0"/>
                        </a:p>
                      </a:txBody>
                      <a:tcPr anchor="ctr">
                        <a:solidFill>
                          <a:schemeClr val="accent4">
                            <a:lumMod val="20000"/>
                            <a:lumOff val="80000"/>
                          </a:schemeClr>
                        </a:solidFill>
                      </a:tcPr>
                    </a:tc>
                  </a:tr>
                  <a:tr h="475882">
                    <a:tc>
                      <a:txBody>
                        <a:bodyPr/>
                        <a:lstStyle/>
                        <a:p>
                          <a:pPr algn="ctr"/>
                          <a14:m/>
                          <a:endParaRPr kumimoji="1" lang="ja-JP" altLang="en-US" dirty="0"/>
                        </a:p>
                      </a:txBody>
                      <a:tcPr anchor="ctr"/>
                    </a:tc>
                    <a:tc>
                      <a:txBody>
                        <a:bodyPr/>
                        <a:lstStyle/>
                        <a:p>
                          <a:pPr algn="ctr"/>
                          <a14:m/>
                          <a:endParaRPr kumimoji="1" lang="ja-JP" altLang="en-US" dirty="0"/>
                        </a:p>
                      </a:txBody>
                      <a:tcPr anchor="ctr">
                        <a:solidFill>
                          <a:schemeClr val="accent5">
                            <a:lumMod val="20000"/>
                            <a:lumOff val="80000"/>
                          </a:schemeClr>
                        </a:solidFill>
                      </a:tcPr>
                    </a:tc>
                    <a:tc>
                      <a:txBody>
                        <a:bodyPr/>
                        <a:lstStyle/>
                        <a:p>
                          <a:pPr algn="ctr"/>
                          <a14:m/>
                          <a:endParaRPr kumimoji="1" lang="ja-JP" altLang="en-US" dirty="0"/>
                        </a:p>
                      </a:txBody>
                      <a:tcPr anchor="ctr">
                        <a:solidFill>
                          <a:schemeClr val="accent5">
                            <a:lumMod val="20000"/>
                            <a:lumOff val="80000"/>
                          </a:schemeClr>
                        </a:solidFill>
                      </a:tcPr>
                    </a:tc>
                    <a:tc>
                      <a:txBody>
                        <a:bodyPr/>
                        <a:lstStyle/>
                        <a:p>
                          <a:pPr algn="ctr"/>
                          <a14:m/>
                          <a:endParaRPr kumimoji="1" lang="ja-JP" altLang="en-US" dirty="0"/>
                        </a:p>
                      </a:txBody>
                      <a:tcPr anchor="ctr">
                        <a:solidFill>
                          <a:schemeClr val="accent5">
                            <a:lumMod val="20000"/>
                            <a:lumOff val="80000"/>
                          </a:schemeClr>
                        </a:solidFill>
                      </a:tcPr>
                    </a:tc>
                  </a:tr>
                  <a:tr h="475882">
                    <a:tc>
                      <a:txBody>
                        <a:bodyPr/>
                        <a:lstStyle/>
                        <a:p>
                          <a:pPr algn="ctr"/>
                          <a14:m/>
                          <a:endParaRPr kumimoji="1" lang="ja-JP" altLang="en-US" dirty="0"/>
                        </a:p>
                      </a:txBody>
                      <a:tcPr anchor="ctr"/>
                    </a:tc>
                    <a:tc>
                      <a:txBody>
                        <a:bodyPr/>
                        <a:lstStyle/>
                        <a:p>
                          <a:pPr algn="ctr"/>
                          <a14:m/>
                          <a:endParaRPr kumimoji="1" lang="ja-JP" altLang="en-US" dirty="0"/>
                        </a:p>
                      </a:txBody>
                      <a:tcPr anchor="ctr"/>
                    </a:tc>
                    <a:tc>
                      <a:txBody>
                        <a:bodyPr/>
                        <a:lstStyle/>
                        <a:p>
                          <a:pPr algn="ctr"/>
                          <a14:m/>
                          <a:endParaRPr kumimoji="1" lang="ja-JP" altLang="en-US" dirty="0"/>
                        </a:p>
                      </a:txBody>
                      <a:tcPr anchor="ctr"/>
                    </a:tc>
                    <a:tc>
                      <a:txBody>
                        <a:bodyPr/>
                        <a:lstStyle/>
                        <a:p>
                          <a:pPr algn="ctr"/>
                          <a14:m/>
                          <a:endParaRPr kumimoji="1" lang="ja-JP" altLang="en-US" dirty="0"/>
                        </a:p>
                      </a:txBody>
                      <a:tcPr anchor="ctr"/>
                    </a:tc>
                  </a:tr>
                </a:tbl>
              </a:graphicData>
            </a:graphic>
          </p:graphicFrame>
        </mc:Choice>
        <mc:Fallback xmlns="">
          <p:graphicFrame>
            <p:nvGraphicFramePr>
              <p:cNvPr id="5" name="表 4"/>
              <p:cNvGraphicFramePr>
                <a:graphicFrameLocks noGrp="1"/>
              </p:cNvGraphicFramePr>
              <p:nvPr>
                <p:extLst>
                  <p:ext uri="{D42A27DB-BD31-4B8C-83A1-F6EECF244321}">
                    <p14:modId xmlns:p14="http://schemas.microsoft.com/office/powerpoint/2010/main" val="803824755"/>
                  </p:ext>
                </p:extLst>
              </p:nvPr>
            </p:nvGraphicFramePr>
            <p:xfrm>
              <a:off x="7275653" y="2901286"/>
              <a:ext cx="2880000" cy="1903528"/>
            </p:xfrm>
            <a:graphic>
              <a:graphicData uri="http://schemas.openxmlformats.org/drawingml/2006/table">
                <a:tbl>
                  <a:tblPr firstRow="1" bandRow="1">
                    <a:tableStyleId>{912C8C85-51F0-491E-9774-3900AFEF0FD7}</a:tableStyleId>
                  </a:tblPr>
                  <a:tblGrid>
                    <a:gridCol w="720000"/>
                    <a:gridCol w="720000"/>
                    <a:gridCol w="720000"/>
                    <a:gridCol w="720000"/>
                  </a:tblGrid>
                  <a:tr h="475882">
                    <a:tc>
                      <a:txBody>
                        <a:bodyPr/>
                        <a:lstStyle/>
                        <a:p>
                          <a:pPr algn="ctr"/>
                          <a:r>
                            <a:rPr kumimoji="1" lang="en-US" altLang="ja-JP" i="0" dirty="0" smtClean="0">
                              <a:latin typeface="+mj-lt"/>
                            </a:rPr>
                            <a:t>U/I</a:t>
                          </a:r>
                          <a:endParaRPr kumimoji="1" lang="ja-JP" altLang="en-US" dirty="0"/>
                        </a:p>
                      </a:txBody>
                      <a:tcPr anchor="ctr"/>
                    </a:tc>
                    <a:tc>
                      <a:txBody>
                        <a:bodyPr/>
                        <a:lstStyle/>
                        <a:p>
                          <a:endParaRPr lang="ja-JP"/>
                        </a:p>
                      </a:txBody>
                      <a:tcPr anchor="ctr">
                        <a:blipFill rotWithShape="0">
                          <a:blip r:embed="rId3"/>
                          <a:stretch>
                            <a:fillRect l="-100000" r="-199160" b="-298734"/>
                          </a:stretch>
                        </a:blipFill>
                      </a:tcPr>
                    </a:tc>
                    <a:tc>
                      <a:txBody>
                        <a:bodyPr/>
                        <a:lstStyle/>
                        <a:p>
                          <a:endParaRPr lang="ja-JP"/>
                        </a:p>
                      </a:txBody>
                      <a:tcPr anchor="ctr">
                        <a:blipFill rotWithShape="0">
                          <a:blip r:embed="rId3"/>
                          <a:stretch>
                            <a:fillRect l="-201695" r="-100847" b="-298734"/>
                          </a:stretch>
                        </a:blipFill>
                      </a:tcPr>
                    </a:tc>
                    <a:tc>
                      <a:txBody>
                        <a:bodyPr/>
                        <a:lstStyle/>
                        <a:p>
                          <a:endParaRPr lang="ja-JP"/>
                        </a:p>
                      </a:txBody>
                      <a:tcPr anchor="ctr">
                        <a:blipFill rotWithShape="0">
                          <a:blip r:embed="rId3"/>
                          <a:stretch>
                            <a:fillRect l="-301695" r="-847" b="-298734"/>
                          </a:stretch>
                        </a:blipFill>
                      </a:tcPr>
                    </a:tc>
                  </a:tr>
                  <a:tr h="475882">
                    <a:tc>
                      <a:txBody>
                        <a:bodyPr/>
                        <a:lstStyle/>
                        <a:p>
                          <a:endParaRPr lang="ja-JP"/>
                        </a:p>
                      </a:txBody>
                      <a:tcPr anchor="ctr">
                        <a:blipFill rotWithShape="0">
                          <a:blip r:embed="rId3"/>
                          <a:stretch>
                            <a:fillRect l="-847" t="-101282" r="-301695" b="-202564"/>
                          </a:stretch>
                        </a:blipFill>
                      </a:tcPr>
                    </a:tc>
                    <a:tc>
                      <a:txBody>
                        <a:bodyPr/>
                        <a:lstStyle/>
                        <a:p>
                          <a:endParaRPr lang="ja-JP"/>
                        </a:p>
                      </a:txBody>
                      <a:tcPr anchor="ctr">
                        <a:blipFill rotWithShape="0">
                          <a:blip r:embed="rId3"/>
                          <a:stretch>
                            <a:fillRect l="-100000" t="-101282" r="-199160" b="-202564"/>
                          </a:stretch>
                        </a:blipFill>
                      </a:tcPr>
                    </a:tc>
                    <a:tc>
                      <a:txBody>
                        <a:bodyPr/>
                        <a:lstStyle/>
                        <a:p>
                          <a:endParaRPr lang="ja-JP"/>
                        </a:p>
                      </a:txBody>
                      <a:tcPr anchor="ctr">
                        <a:blipFill rotWithShape="0">
                          <a:blip r:embed="rId3"/>
                          <a:stretch>
                            <a:fillRect l="-201695" t="-101282" r="-100847" b="-202564"/>
                          </a:stretch>
                        </a:blipFill>
                      </a:tcPr>
                    </a:tc>
                    <a:tc>
                      <a:txBody>
                        <a:bodyPr/>
                        <a:lstStyle/>
                        <a:p>
                          <a:endParaRPr lang="ja-JP"/>
                        </a:p>
                      </a:txBody>
                      <a:tcPr anchor="ctr">
                        <a:blipFill rotWithShape="0">
                          <a:blip r:embed="rId3"/>
                          <a:stretch>
                            <a:fillRect l="-301695" t="-101282" r="-847" b="-202564"/>
                          </a:stretch>
                        </a:blipFill>
                      </a:tcPr>
                    </a:tc>
                  </a:tr>
                  <a:tr h="475882">
                    <a:tc>
                      <a:txBody>
                        <a:bodyPr/>
                        <a:lstStyle/>
                        <a:p>
                          <a:endParaRPr lang="ja-JP"/>
                        </a:p>
                      </a:txBody>
                      <a:tcPr anchor="ctr">
                        <a:blipFill rotWithShape="0">
                          <a:blip r:embed="rId3"/>
                          <a:stretch>
                            <a:fillRect l="-847" t="-198734" r="-301695" b="-100000"/>
                          </a:stretch>
                        </a:blipFill>
                      </a:tcPr>
                    </a:tc>
                    <a:tc>
                      <a:txBody>
                        <a:bodyPr/>
                        <a:lstStyle/>
                        <a:p>
                          <a:endParaRPr lang="ja-JP"/>
                        </a:p>
                      </a:txBody>
                      <a:tcPr anchor="ctr">
                        <a:blipFill rotWithShape="0">
                          <a:blip r:embed="rId3"/>
                          <a:stretch>
                            <a:fillRect l="-100000" t="-198734" r="-199160" b="-100000"/>
                          </a:stretch>
                        </a:blipFill>
                      </a:tcPr>
                    </a:tc>
                    <a:tc>
                      <a:txBody>
                        <a:bodyPr/>
                        <a:lstStyle/>
                        <a:p>
                          <a:endParaRPr lang="ja-JP"/>
                        </a:p>
                      </a:txBody>
                      <a:tcPr anchor="ctr">
                        <a:blipFill rotWithShape="0">
                          <a:blip r:embed="rId3"/>
                          <a:stretch>
                            <a:fillRect l="-201695" t="-198734" r="-100847" b="-100000"/>
                          </a:stretch>
                        </a:blipFill>
                      </a:tcPr>
                    </a:tc>
                    <a:tc>
                      <a:txBody>
                        <a:bodyPr/>
                        <a:lstStyle/>
                        <a:p>
                          <a:endParaRPr lang="ja-JP"/>
                        </a:p>
                      </a:txBody>
                      <a:tcPr anchor="ctr">
                        <a:blipFill rotWithShape="0">
                          <a:blip r:embed="rId3"/>
                          <a:stretch>
                            <a:fillRect l="-301695" t="-198734" r="-847" b="-100000"/>
                          </a:stretch>
                        </a:blipFill>
                      </a:tcPr>
                    </a:tc>
                  </a:tr>
                  <a:tr h="475882">
                    <a:tc>
                      <a:txBody>
                        <a:bodyPr/>
                        <a:lstStyle/>
                        <a:p>
                          <a:endParaRPr lang="ja-JP"/>
                        </a:p>
                      </a:txBody>
                      <a:tcPr anchor="ctr">
                        <a:blipFill rotWithShape="0">
                          <a:blip r:embed="rId3"/>
                          <a:stretch>
                            <a:fillRect l="-847" t="-302564" r="-301695" b="-1282"/>
                          </a:stretch>
                        </a:blipFill>
                      </a:tcPr>
                    </a:tc>
                    <a:tc>
                      <a:txBody>
                        <a:bodyPr/>
                        <a:lstStyle/>
                        <a:p>
                          <a:endParaRPr lang="ja-JP"/>
                        </a:p>
                      </a:txBody>
                      <a:tcPr anchor="ctr">
                        <a:blipFill rotWithShape="0">
                          <a:blip r:embed="rId3"/>
                          <a:stretch>
                            <a:fillRect l="-100000" t="-302564" r="-199160" b="-1282"/>
                          </a:stretch>
                        </a:blipFill>
                      </a:tcPr>
                    </a:tc>
                    <a:tc>
                      <a:txBody>
                        <a:bodyPr/>
                        <a:lstStyle/>
                        <a:p>
                          <a:endParaRPr lang="ja-JP"/>
                        </a:p>
                      </a:txBody>
                      <a:tcPr anchor="ctr">
                        <a:blipFill rotWithShape="0">
                          <a:blip r:embed="rId3"/>
                          <a:stretch>
                            <a:fillRect l="-201695" t="-302564" r="-100847" b="-1282"/>
                          </a:stretch>
                        </a:blipFill>
                      </a:tcPr>
                    </a:tc>
                    <a:tc>
                      <a:txBody>
                        <a:bodyPr/>
                        <a:lstStyle/>
                        <a:p>
                          <a:endParaRPr lang="ja-JP"/>
                        </a:p>
                      </a:txBody>
                      <a:tcPr anchor="ctr">
                        <a:blipFill rotWithShape="0">
                          <a:blip r:embed="rId3"/>
                          <a:stretch>
                            <a:fillRect l="-301695" t="-302564" r="-847" b="-1282"/>
                          </a:stretch>
                        </a:blipFill>
                      </a:tcPr>
                    </a:tc>
                  </a:tr>
                </a:tbl>
              </a:graphicData>
            </a:graphic>
          </p:graphicFrame>
        </mc:Fallback>
      </mc:AlternateContent>
      <mc:AlternateContent xmlns:mc="http://schemas.openxmlformats.org/markup-compatibility/2006" xmlns:a14="http://schemas.microsoft.com/office/drawing/2010/main">
        <mc:Choice Requires="a14">
          <p:graphicFrame>
            <p:nvGraphicFramePr>
              <p:cNvPr id="7" name="表 6"/>
              <p:cNvGraphicFramePr>
                <a:graphicFrameLocks noGrp="1"/>
              </p:cNvGraphicFramePr>
              <p:nvPr>
                <p:extLst>
                  <p:ext uri="{D42A27DB-BD31-4B8C-83A1-F6EECF244321}">
                    <p14:modId xmlns:p14="http://schemas.microsoft.com/office/powerpoint/2010/main" val="473045236"/>
                  </p:ext>
                </p:extLst>
              </p:nvPr>
            </p:nvGraphicFramePr>
            <p:xfrm>
              <a:off x="838201" y="5318143"/>
              <a:ext cx="9608042" cy="1280160"/>
            </p:xfrm>
            <a:graphic>
              <a:graphicData uri="http://schemas.openxmlformats.org/drawingml/2006/table">
                <a:tbl>
                  <a:tblPr firstRow="1" bandRow="1">
                    <a:tableStyleId>{5940675A-B579-460E-94D1-54222C63F5DA}</a:tableStyleId>
                  </a:tblPr>
                  <a:tblGrid>
                    <a:gridCol w="2519680"/>
                    <a:gridCol w="3691101"/>
                    <a:gridCol w="3397261"/>
                  </a:tblGrid>
                  <a:tr h="370840">
                    <a:tc>
                      <a:txBody>
                        <a:bodyPr/>
                        <a:lstStyle/>
                        <a:p>
                          <a:pPr algn="ctr"/>
                          <a:r>
                            <a:rPr kumimoji="1" lang="en-US" altLang="ja-JP" dirty="0" smtClean="0"/>
                            <a:t>I1, I2</a:t>
                          </a:r>
                          <a:r>
                            <a:rPr kumimoji="1" lang="ja-JP" altLang="en-US" dirty="0" smtClean="0"/>
                            <a:t>の</a:t>
                          </a:r>
                          <a:r>
                            <a:rPr kumimoji="1" lang="en-US" altLang="ja-JP" dirty="0" smtClean="0"/>
                            <a:t>cosine</a:t>
                          </a:r>
                          <a:r>
                            <a:rPr kumimoji="1" lang="ja-JP" altLang="en-US" dirty="0" smtClean="0"/>
                            <a:t>類似度</a:t>
                          </a:r>
                          <a:endParaRPr kumimoji="1" lang="ja-JP" altLang="en-US" dirty="0"/>
                        </a:p>
                      </a:txBody>
                      <a:tcPr/>
                    </a:tc>
                    <a:tc>
                      <a:txBody>
                        <a:bodyPr/>
                        <a:lstStyle/>
                        <a:p>
                          <a:pPr algn="ctr"/>
                          <a14:m/>
                          <a:r>
                            <a:rPr kumimoji="1" lang="en-US" altLang="ja-JP" dirty="0" smtClean="0"/>
                            <a:t>+</a:t>
                          </a:r>
                          <a14:m/>
                          <a:r>
                            <a:rPr kumimoji="1" lang="en-US" altLang="ja-JP" dirty="0" smtClean="0"/>
                            <a:t>+</a:t>
                          </a:r>
                          <a14:m/>
                          <a:endParaRPr kumimoji="1" lang="ja-JP" altLang="en-US" dirty="0"/>
                        </a:p>
                      </a:txBody>
                      <a:tcPr/>
                    </a:tc>
                    <a:tc>
                      <a:txBody>
                        <a:bodyPr/>
                        <a:lstStyle/>
                        <a:p>
                          <a:pPr algn="ctr"/>
                          <a14:m/>
                          <a:r>
                            <a:rPr kumimoji="1" lang="en-US" altLang="ja-JP" dirty="0" smtClean="0"/>
                            <a:t>+</a:t>
                          </a:r>
                          <a14:m/>
                          <a:r>
                            <a:rPr kumimoji="1" lang="en-US" altLang="ja-JP" dirty="0" smtClean="0"/>
                            <a:t>+</a:t>
                          </a:r>
                          <a14:m/>
                          <a:endParaRPr kumimoji="1" lang="ja-JP" altLang="en-US" dirty="0"/>
                        </a:p>
                      </a:txBody>
                      <a:tcPr/>
                    </a:tc>
                  </a:tr>
                  <a:tr h="370840">
                    <a:tc>
                      <a:txBody>
                        <a:bodyPr/>
                        <a:lstStyle/>
                        <a:p>
                          <a:pPr algn="ctr"/>
                          <a:r>
                            <a:rPr kumimoji="1" lang="en-US" altLang="ja-JP" dirty="0" smtClean="0"/>
                            <a:t>I1, I3</a:t>
                          </a:r>
                          <a:r>
                            <a:rPr kumimoji="1" lang="ja-JP" altLang="en-US" dirty="0" smtClean="0"/>
                            <a:t>の</a:t>
                          </a:r>
                          <a:r>
                            <a:rPr kumimoji="1" lang="en-US" altLang="ja-JP" dirty="0" smtClean="0"/>
                            <a:t>cosine</a:t>
                          </a:r>
                          <a:r>
                            <a:rPr kumimoji="1" lang="ja-JP" altLang="en-US" dirty="0" smtClean="0"/>
                            <a:t>類似度</a:t>
                          </a:r>
                          <a:endParaRPr kumimoji="1" lang="ja-JP" alt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14:m/>
                          <a:r>
                            <a:rPr kumimoji="1" lang="en-US" altLang="ja-JP" dirty="0" smtClean="0"/>
                            <a:t>+</a:t>
                          </a:r>
                          <a14:m/>
                          <a:r>
                            <a:rPr kumimoji="1" lang="en-US" altLang="ja-JP" dirty="0" smtClean="0"/>
                            <a:t>+</a:t>
                          </a:r>
                          <a14:m/>
                          <a:endParaRPr kumimoji="1" lang="ja-JP" alt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14:m/>
                          <a:r>
                            <a:rPr kumimoji="1" lang="en-US" altLang="ja-JP" dirty="0" smtClean="0"/>
                            <a:t>+</a:t>
                          </a:r>
                          <a14:m/>
                          <a:r>
                            <a:rPr kumimoji="1" lang="en-US" altLang="ja-JP" dirty="0" smtClean="0"/>
                            <a:t>+</a:t>
                          </a:r>
                          <a14:m/>
                          <a:endParaRPr kumimoji="1" lang="ja-JP" altLang="en-US" dirty="0"/>
                        </a:p>
                      </a:txBody>
                      <a:tcPr/>
                    </a:tc>
                  </a:tr>
                </a:tbl>
              </a:graphicData>
            </a:graphic>
          </p:graphicFrame>
        </mc:Choice>
        <mc:Fallback xmlns="">
          <p:graphicFrame>
            <p:nvGraphicFramePr>
              <p:cNvPr id="7" name="表 6"/>
              <p:cNvGraphicFramePr>
                <a:graphicFrameLocks noGrp="1"/>
              </p:cNvGraphicFramePr>
              <p:nvPr>
                <p:extLst>
                  <p:ext uri="{D42A27DB-BD31-4B8C-83A1-F6EECF244321}">
                    <p14:modId xmlns:p14="http://schemas.microsoft.com/office/powerpoint/2010/main" val="473045236"/>
                  </p:ext>
                </p:extLst>
              </p:nvPr>
            </p:nvGraphicFramePr>
            <p:xfrm>
              <a:off x="838201" y="5318143"/>
              <a:ext cx="9608042" cy="741680"/>
            </p:xfrm>
            <a:graphic>
              <a:graphicData uri="http://schemas.openxmlformats.org/drawingml/2006/table">
                <a:tbl>
                  <a:tblPr firstRow="1" bandRow="1">
                    <a:tableStyleId>{5940675A-B579-460E-94D1-54222C63F5DA}</a:tableStyleId>
                  </a:tblPr>
                  <a:tblGrid>
                    <a:gridCol w="2519680"/>
                    <a:gridCol w="3691101"/>
                    <a:gridCol w="3397261"/>
                  </a:tblGrid>
                  <a:tr h="370840">
                    <a:tc>
                      <a:txBody>
                        <a:bodyPr/>
                        <a:lstStyle/>
                        <a:p>
                          <a:pPr algn="ctr"/>
                          <a:r>
                            <a:rPr kumimoji="1" lang="en-US" altLang="ja-JP" dirty="0" smtClean="0"/>
                            <a:t>I1, I2</a:t>
                          </a:r>
                          <a:r>
                            <a:rPr kumimoji="1" lang="ja-JP" altLang="en-US" dirty="0" smtClean="0"/>
                            <a:t>の</a:t>
                          </a:r>
                          <a:r>
                            <a:rPr kumimoji="1" lang="en-US" altLang="ja-JP" dirty="0" smtClean="0"/>
                            <a:t>cosine</a:t>
                          </a:r>
                          <a:r>
                            <a:rPr kumimoji="1" lang="ja-JP" altLang="en-US" dirty="0" smtClean="0"/>
                            <a:t>類似度</a:t>
                          </a:r>
                          <a:endParaRPr kumimoji="1" lang="ja-JP" altLang="en-US" dirty="0"/>
                        </a:p>
                      </a:txBody>
                      <a:tcPr/>
                    </a:tc>
                    <a:tc>
                      <a:txBody>
                        <a:bodyPr/>
                        <a:lstStyle/>
                        <a:p>
                          <a:endParaRPr lang="ja-JP"/>
                        </a:p>
                      </a:txBody>
                      <a:tcPr>
                        <a:blipFill rotWithShape="0">
                          <a:blip r:embed="rId4"/>
                          <a:stretch>
                            <a:fillRect l="-68595" t="-11290" r="-92562" b="-124194"/>
                          </a:stretch>
                        </a:blipFill>
                      </a:tcPr>
                    </a:tc>
                    <a:tc>
                      <a:txBody>
                        <a:bodyPr/>
                        <a:lstStyle/>
                        <a:p>
                          <a:endParaRPr lang="ja-JP"/>
                        </a:p>
                      </a:txBody>
                      <a:tcPr>
                        <a:blipFill rotWithShape="0">
                          <a:blip r:embed="rId4"/>
                          <a:stretch>
                            <a:fillRect l="-182796" t="-11290" r="-358" b="-124194"/>
                          </a:stretch>
                        </a:blipFill>
                      </a:tcPr>
                    </a:tc>
                  </a:tr>
                  <a:tr h="370840">
                    <a:tc>
                      <a:txBody>
                        <a:bodyPr/>
                        <a:lstStyle/>
                        <a:p>
                          <a:pPr algn="ctr"/>
                          <a:r>
                            <a:rPr kumimoji="1" lang="en-US" altLang="ja-JP" dirty="0" smtClean="0"/>
                            <a:t>I1, I3</a:t>
                          </a:r>
                          <a:r>
                            <a:rPr kumimoji="1" lang="ja-JP" altLang="en-US" dirty="0" smtClean="0"/>
                            <a:t>の</a:t>
                          </a:r>
                          <a:r>
                            <a:rPr kumimoji="1" lang="en-US" altLang="ja-JP" dirty="0" smtClean="0"/>
                            <a:t>cosine</a:t>
                          </a:r>
                          <a:r>
                            <a:rPr kumimoji="1" lang="ja-JP" altLang="en-US" dirty="0" smtClean="0"/>
                            <a:t>類似度</a:t>
                          </a:r>
                          <a:endParaRPr kumimoji="1" lang="ja-JP" altLang="en-US" dirty="0"/>
                        </a:p>
                      </a:txBody>
                      <a:tcPr/>
                    </a:tc>
                    <a:tc>
                      <a:txBody>
                        <a:bodyPr/>
                        <a:lstStyle/>
                        <a:p>
                          <a:endParaRPr lang="ja-JP"/>
                        </a:p>
                      </a:txBody>
                      <a:tcPr>
                        <a:blipFill rotWithShape="0">
                          <a:blip r:embed="rId4"/>
                          <a:stretch>
                            <a:fillRect l="-68595" t="-113115" r="-92562" b="-26230"/>
                          </a:stretch>
                        </a:blipFill>
                      </a:tcPr>
                    </a:tc>
                    <a:tc>
                      <a:txBody>
                        <a:bodyPr/>
                        <a:lstStyle/>
                        <a:p>
                          <a:endParaRPr lang="ja-JP"/>
                        </a:p>
                      </a:txBody>
                      <a:tcPr>
                        <a:blipFill rotWithShape="0">
                          <a:blip r:embed="rId4"/>
                          <a:stretch>
                            <a:fillRect l="-182796" t="-113115" r="-358" b="-26230"/>
                          </a:stretch>
                        </a:blipFill>
                      </a:tcPr>
                    </a:tc>
                  </a:tr>
                </a:tbl>
              </a:graphicData>
            </a:graphic>
          </p:graphicFrame>
        </mc:Fallback>
      </mc:AlternateContent>
      <p:cxnSp>
        <p:nvCxnSpPr>
          <p:cNvPr id="23" name="直線矢印コネクタ 22"/>
          <p:cNvCxnSpPr/>
          <p:nvPr/>
        </p:nvCxnSpPr>
        <p:spPr>
          <a:xfrm>
            <a:off x="6651585" y="5516880"/>
            <a:ext cx="755055"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4" name="直線矢印コネクタ 23"/>
          <p:cNvCxnSpPr/>
          <p:nvPr/>
        </p:nvCxnSpPr>
        <p:spPr>
          <a:xfrm>
            <a:off x="6651585" y="5882640"/>
            <a:ext cx="755055"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25" name="テキスト ボックス 24"/>
          <p:cNvSpPr txBox="1"/>
          <p:nvPr/>
        </p:nvSpPr>
        <p:spPr>
          <a:xfrm>
            <a:off x="6593711" y="6103757"/>
            <a:ext cx="870802" cy="369332"/>
          </a:xfrm>
          <a:prstGeom prst="rect">
            <a:avLst/>
          </a:prstGeom>
          <a:noFill/>
        </p:spPr>
        <p:txBody>
          <a:bodyPr wrap="square" rtlCol="0">
            <a:spAutoFit/>
          </a:bodyPr>
          <a:lstStyle/>
          <a:p>
            <a:r>
              <a:rPr lang="ja-JP" altLang="en-US" smtClean="0"/>
              <a:t>等しい</a:t>
            </a:r>
            <a:endParaRPr kumimoji="1" lang="ja-JP" altLang="en-US"/>
          </a:p>
        </p:txBody>
      </p:sp>
    </p:spTree>
    <p:extLst>
      <p:ext uri="{BB962C8B-B14F-4D97-AF65-F5344CB8AC3E}">
        <p14:creationId xmlns:p14="http://schemas.microsoft.com/office/powerpoint/2010/main" val="18319571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商品</a:t>
            </a:r>
            <a:r>
              <a:rPr lang="en-US" altLang="ja-JP" dirty="0" smtClean="0"/>
              <a:t>ID</a:t>
            </a:r>
            <a:r>
              <a:rPr lang="ja-JP" altLang="en-US" dirty="0" smtClean="0"/>
              <a:t>と数量の加工</a:t>
            </a:r>
            <a:endParaRPr kumimoji="1" lang="ja-JP" altLang="en-US" dirty="0"/>
          </a:p>
        </p:txBody>
      </p:sp>
      <p:sp>
        <p:nvSpPr>
          <p:cNvPr id="3" name="コンテンツ プレースホルダー 2"/>
          <p:cNvSpPr>
            <a:spLocks noGrp="1"/>
          </p:cNvSpPr>
          <p:nvPr>
            <p:ph idx="1"/>
          </p:nvPr>
        </p:nvSpPr>
        <p:spPr>
          <a:xfrm>
            <a:off x="838200" y="1825625"/>
            <a:ext cx="10515600" cy="1786966"/>
          </a:xfrm>
        </p:spPr>
        <p:txBody>
          <a:bodyPr>
            <a:normAutofit/>
          </a:bodyPr>
          <a:lstStyle/>
          <a:p>
            <a:r>
              <a:rPr lang="ja-JP" altLang="en-US" dirty="0" smtClean="0"/>
              <a:t>行を交換したいが，トランザクションデータでは</a:t>
            </a:r>
            <a:r>
              <a:rPr lang="en-US" altLang="ja-JP" dirty="0" smtClean="0"/>
              <a:t/>
            </a:r>
            <a:br>
              <a:rPr lang="en-US" altLang="ja-JP" dirty="0" smtClean="0"/>
            </a:br>
            <a:r>
              <a:rPr lang="en-US" altLang="ja-JP" dirty="0" smtClean="0"/>
              <a:t>User-Item</a:t>
            </a:r>
            <a:r>
              <a:rPr lang="ja-JP" altLang="en-US" dirty="0" smtClean="0"/>
              <a:t>行列の行を交換できない</a:t>
            </a:r>
            <a:endParaRPr lang="en-US" altLang="ja-JP" dirty="0" smtClean="0"/>
          </a:p>
          <a:p>
            <a:r>
              <a:rPr lang="ja-JP" altLang="en-US" dirty="0" smtClean="0"/>
              <a:t>トランザクション数が等しい顧客同士で，</a:t>
            </a:r>
            <a:r>
              <a:rPr lang="en-US" altLang="ja-JP" dirty="0" smtClean="0"/>
              <a:t>(</a:t>
            </a:r>
            <a:r>
              <a:rPr lang="ja-JP" altLang="en-US" dirty="0" smtClean="0"/>
              <a:t>商品</a:t>
            </a:r>
            <a:r>
              <a:rPr lang="en-US" altLang="ja-JP" dirty="0" smtClean="0"/>
              <a:t>ID,</a:t>
            </a:r>
            <a:r>
              <a:rPr lang="ja-JP" altLang="en-US" dirty="0" smtClean="0"/>
              <a:t>数量</a:t>
            </a:r>
            <a:r>
              <a:rPr lang="en-US" altLang="ja-JP" dirty="0" smtClean="0"/>
              <a:t>)</a:t>
            </a:r>
            <a:br>
              <a:rPr lang="en-US" altLang="ja-JP" dirty="0" smtClean="0"/>
            </a:br>
            <a:r>
              <a:rPr lang="ja-JP" altLang="en-US" dirty="0" smtClean="0"/>
              <a:t>のペアを交換する</a:t>
            </a:r>
            <a:endParaRPr lang="en-US" altLang="ja-JP" dirty="0" smtClean="0"/>
          </a:p>
        </p:txBody>
      </p:sp>
      <p:graphicFrame>
        <p:nvGraphicFramePr>
          <p:cNvPr id="9" name="表 8"/>
          <p:cNvGraphicFramePr>
            <a:graphicFrameLocks noGrp="1"/>
          </p:cNvGraphicFramePr>
          <p:nvPr>
            <p:extLst>
              <p:ext uri="{D42A27DB-BD31-4B8C-83A1-F6EECF244321}">
                <p14:modId xmlns:p14="http://schemas.microsoft.com/office/powerpoint/2010/main" val="549264197"/>
              </p:ext>
            </p:extLst>
          </p:nvPr>
        </p:nvGraphicFramePr>
        <p:xfrm>
          <a:off x="838200" y="3748293"/>
          <a:ext cx="4264625" cy="2659635"/>
        </p:xfrm>
        <a:graphic>
          <a:graphicData uri="http://schemas.openxmlformats.org/drawingml/2006/table">
            <a:tbl>
              <a:tblPr firstRow="1" bandRow="1">
                <a:tableStyleId>{912C8C85-51F0-491E-9774-3900AFEF0FD7}</a:tableStyleId>
              </a:tblPr>
              <a:tblGrid>
                <a:gridCol w="852925"/>
                <a:gridCol w="852925"/>
                <a:gridCol w="852925"/>
                <a:gridCol w="852925"/>
                <a:gridCol w="852925"/>
              </a:tblGrid>
              <a:tr h="531927">
                <a:tc>
                  <a:txBody>
                    <a:bodyPr/>
                    <a:lstStyle/>
                    <a:p>
                      <a:pPr algn="ctr"/>
                      <a:r>
                        <a:rPr kumimoji="1" lang="ja-JP" altLang="en-US" dirty="0" smtClean="0"/>
                        <a:t>顧客</a:t>
                      </a:r>
                      <a:r>
                        <a:rPr kumimoji="1" lang="en-US" altLang="ja-JP" dirty="0" smtClean="0"/>
                        <a:t>ID</a:t>
                      </a:r>
                      <a:endParaRPr kumimoji="1" lang="ja-JP" altLang="en-US" dirty="0"/>
                    </a:p>
                  </a:txBody>
                  <a:tcPr/>
                </a:tc>
                <a:tc>
                  <a:txBody>
                    <a:bodyPr/>
                    <a:lstStyle/>
                    <a:p>
                      <a:pPr algn="ctr"/>
                      <a:r>
                        <a:rPr kumimoji="1" lang="mr-IN" altLang="ja-JP" dirty="0" smtClean="0"/>
                        <a:t>…</a:t>
                      </a:r>
                      <a:endParaRPr kumimoji="1" lang="ja-JP" altLang="en-US" dirty="0"/>
                    </a:p>
                  </a:txBody>
                  <a:tcPr/>
                </a:tc>
                <a:tc>
                  <a:txBody>
                    <a:bodyPr/>
                    <a:lstStyle/>
                    <a:p>
                      <a:pPr algn="ctr"/>
                      <a:r>
                        <a:rPr kumimoji="1" lang="ja-JP" altLang="en-US" dirty="0" smtClean="0"/>
                        <a:t>商品</a:t>
                      </a:r>
                      <a:r>
                        <a:rPr kumimoji="1" lang="en-US" altLang="ja-JP" dirty="0" smtClean="0"/>
                        <a:t>ID</a:t>
                      </a:r>
                      <a:endParaRPr kumimoji="1" lang="ja-JP" altLang="en-US" dirty="0"/>
                    </a:p>
                  </a:txBody>
                  <a:tcPr/>
                </a:tc>
                <a:tc>
                  <a:txBody>
                    <a:bodyPr/>
                    <a:lstStyle/>
                    <a:p>
                      <a:pPr algn="ctr"/>
                      <a:r>
                        <a:rPr kumimoji="1" lang="mr-IN" altLang="ja-JP" dirty="0" smtClean="0"/>
                        <a:t>…</a:t>
                      </a:r>
                      <a:endParaRPr kumimoji="1" lang="ja-JP" altLang="en-US" dirty="0"/>
                    </a:p>
                  </a:txBody>
                  <a:tcPr/>
                </a:tc>
                <a:tc>
                  <a:txBody>
                    <a:bodyPr/>
                    <a:lstStyle/>
                    <a:p>
                      <a:pPr algn="ctr"/>
                      <a:r>
                        <a:rPr kumimoji="1" lang="ja-JP" altLang="en-US" dirty="0" smtClean="0"/>
                        <a:t>数量</a:t>
                      </a:r>
                      <a:endParaRPr kumimoji="1" lang="ja-JP" altLang="en-US" dirty="0"/>
                    </a:p>
                  </a:txBody>
                  <a:tcPr/>
                </a:tc>
              </a:tr>
              <a:tr h="531927">
                <a:tc>
                  <a:txBody>
                    <a:bodyPr/>
                    <a:lstStyle/>
                    <a:p>
                      <a:pPr algn="ctr"/>
                      <a:r>
                        <a:rPr kumimoji="1" lang="en-US" altLang="ja-JP" dirty="0" smtClean="0"/>
                        <a:t>12345</a:t>
                      </a:r>
                      <a:endParaRPr kumimoji="1" lang="ja-JP" altLang="en-US" dirty="0"/>
                    </a:p>
                  </a:txBody>
                  <a:tcPr>
                    <a:solidFill>
                      <a:schemeClr val="accent5">
                        <a:lumMod val="20000"/>
                        <a:lumOff val="80000"/>
                      </a:schemeClr>
                    </a:solidFill>
                  </a:tcPr>
                </a:tc>
                <a:tc>
                  <a:txBody>
                    <a:bodyPr/>
                    <a:lstStyle/>
                    <a:p>
                      <a:pPr algn="ctr"/>
                      <a:r>
                        <a:rPr kumimoji="1" lang="mr-IN" altLang="ja-JP" dirty="0" smtClean="0"/>
                        <a:t>…</a:t>
                      </a:r>
                      <a:endParaRPr kumimoji="1" lang="ja-JP" altLang="en-US" dirty="0"/>
                    </a:p>
                  </a:txBody>
                  <a:tcPr>
                    <a:solidFill>
                      <a:schemeClr val="accent5">
                        <a:lumMod val="20000"/>
                        <a:lumOff val="80000"/>
                      </a:schemeClr>
                    </a:solidFill>
                  </a:tcPr>
                </a:tc>
                <a:tc>
                  <a:txBody>
                    <a:bodyPr/>
                    <a:lstStyle/>
                    <a:p>
                      <a:pPr algn="ctr"/>
                      <a:r>
                        <a:rPr kumimoji="1" lang="en-US" altLang="ja-JP" dirty="0" smtClean="0"/>
                        <a:t>111</a:t>
                      </a:r>
                      <a:endParaRPr kumimoji="1" lang="ja-JP" altLang="en-US" dirty="0"/>
                    </a:p>
                  </a:txBody>
                  <a:tcPr>
                    <a:solidFill>
                      <a:schemeClr val="accent5">
                        <a:lumMod val="20000"/>
                        <a:lumOff val="80000"/>
                      </a:schemeClr>
                    </a:solidFill>
                  </a:tcPr>
                </a:tc>
                <a:tc>
                  <a:txBody>
                    <a:bodyPr/>
                    <a:lstStyle/>
                    <a:p>
                      <a:pPr algn="ctr"/>
                      <a:r>
                        <a:rPr kumimoji="1" lang="mr-IN" altLang="ja-JP" dirty="0" smtClean="0"/>
                        <a:t>…</a:t>
                      </a:r>
                      <a:endParaRPr kumimoji="1" lang="ja-JP" altLang="en-US" dirty="0"/>
                    </a:p>
                  </a:txBody>
                  <a:tcPr>
                    <a:solidFill>
                      <a:schemeClr val="accent5">
                        <a:lumMod val="20000"/>
                        <a:lumOff val="80000"/>
                      </a:schemeClr>
                    </a:solidFill>
                  </a:tcPr>
                </a:tc>
                <a:tc>
                  <a:txBody>
                    <a:bodyPr/>
                    <a:lstStyle/>
                    <a:p>
                      <a:pPr algn="ctr"/>
                      <a:r>
                        <a:rPr kumimoji="1" lang="en-US" altLang="ja-JP" dirty="0" smtClean="0"/>
                        <a:t>10</a:t>
                      </a:r>
                      <a:endParaRPr kumimoji="1" lang="ja-JP" altLang="en-US" dirty="0"/>
                    </a:p>
                  </a:txBody>
                  <a:tcPr>
                    <a:solidFill>
                      <a:schemeClr val="accent5">
                        <a:lumMod val="20000"/>
                        <a:lumOff val="80000"/>
                      </a:schemeClr>
                    </a:solidFill>
                  </a:tcPr>
                </a:tc>
              </a:tr>
              <a:tr h="531927">
                <a:tc>
                  <a:txBody>
                    <a:bodyPr/>
                    <a:lstStyle/>
                    <a:p>
                      <a:pPr algn="ctr"/>
                      <a:r>
                        <a:rPr kumimoji="1" lang="en-US" altLang="ja-JP" dirty="0" smtClean="0"/>
                        <a:t>12345</a:t>
                      </a:r>
                      <a:endParaRPr kumimoji="1" lang="ja-JP" altLang="en-US" dirty="0"/>
                    </a:p>
                  </a:txBody>
                  <a:tcPr>
                    <a:solidFill>
                      <a:schemeClr val="accent5">
                        <a:lumMod val="20000"/>
                        <a:lumOff val="80000"/>
                      </a:schemeClr>
                    </a:solidFill>
                  </a:tcPr>
                </a:tc>
                <a:tc>
                  <a:txBody>
                    <a:bodyPr/>
                    <a:lstStyle/>
                    <a:p>
                      <a:pPr algn="ctr"/>
                      <a:r>
                        <a:rPr kumimoji="1" lang="mr-IN" altLang="ja-JP" dirty="0" smtClean="0"/>
                        <a:t>…</a:t>
                      </a:r>
                      <a:endParaRPr kumimoji="1" lang="ja-JP" altLang="en-US" dirty="0"/>
                    </a:p>
                  </a:txBody>
                  <a:tcPr>
                    <a:solidFill>
                      <a:schemeClr val="accent5">
                        <a:lumMod val="20000"/>
                        <a:lumOff val="80000"/>
                      </a:schemeClr>
                    </a:solidFill>
                  </a:tcPr>
                </a:tc>
                <a:tc>
                  <a:txBody>
                    <a:bodyPr/>
                    <a:lstStyle/>
                    <a:p>
                      <a:pPr algn="ctr"/>
                      <a:r>
                        <a:rPr kumimoji="1" lang="en-US" altLang="ja-JP" dirty="0" smtClean="0"/>
                        <a:t>333</a:t>
                      </a:r>
                      <a:endParaRPr kumimoji="1" lang="ja-JP" altLang="en-US" dirty="0"/>
                    </a:p>
                  </a:txBody>
                  <a:tcPr>
                    <a:solidFill>
                      <a:schemeClr val="accent5">
                        <a:lumMod val="20000"/>
                        <a:lumOff val="80000"/>
                      </a:schemeClr>
                    </a:solidFill>
                  </a:tcPr>
                </a:tc>
                <a:tc>
                  <a:txBody>
                    <a:bodyPr/>
                    <a:lstStyle/>
                    <a:p>
                      <a:pPr algn="ctr"/>
                      <a:r>
                        <a:rPr kumimoji="1" lang="mr-IN" altLang="ja-JP" dirty="0" smtClean="0"/>
                        <a:t>…</a:t>
                      </a:r>
                      <a:endParaRPr kumimoji="1" lang="ja-JP" altLang="en-US" dirty="0"/>
                    </a:p>
                  </a:txBody>
                  <a:tcPr>
                    <a:solidFill>
                      <a:schemeClr val="accent5">
                        <a:lumMod val="20000"/>
                        <a:lumOff val="80000"/>
                      </a:schemeClr>
                    </a:solidFill>
                  </a:tcPr>
                </a:tc>
                <a:tc>
                  <a:txBody>
                    <a:bodyPr/>
                    <a:lstStyle/>
                    <a:p>
                      <a:pPr algn="ctr"/>
                      <a:r>
                        <a:rPr kumimoji="1" lang="en-US" altLang="ja-JP" dirty="0" smtClean="0"/>
                        <a:t>30</a:t>
                      </a:r>
                      <a:endParaRPr kumimoji="1" lang="ja-JP" altLang="en-US" dirty="0"/>
                    </a:p>
                  </a:txBody>
                  <a:tcPr>
                    <a:solidFill>
                      <a:schemeClr val="accent5">
                        <a:lumMod val="20000"/>
                        <a:lumOff val="80000"/>
                      </a:schemeClr>
                    </a:solidFill>
                  </a:tcPr>
                </a:tc>
              </a:tr>
              <a:tr h="531927">
                <a:tc>
                  <a:txBody>
                    <a:bodyPr/>
                    <a:lstStyle/>
                    <a:p>
                      <a:pPr algn="ctr"/>
                      <a:r>
                        <a:rPr kumimoji="1" lang="en-US" altLang="ja-JP" dirty="0" smtClean="0"/>
                        <a:t>13579</a:t>
                      </a:r>
                      <a:endParaRPr kumimoji="1" lang="ja-JP" altLang="en-US" dirty="0"/>
                    </a:p>
                  </a:txBody>
                  <a:tcPr>
                    <a:solidFill>
                      <a:schemeClr val="accent4">
                        <a:lumMod val="20000"/>
                        <a:lumOff val="80000"/>
                      </a:schemeClr>
                    </a:solidFill>
                  </a:tcPr>
                </a:tc>
                <a:tc>
                  <a:txBody>
                    <a:bodyPr/>
                    <a:lstStyle/>
                    <a:p>
                      <a:pPr algn="ctr"/>
                      <a:r>
                        <a:rPr kumimoji="1" lang="mr-IN" altLang="ja-JP" dirty="0" smtClean="0"/>
                        <a:t>…</a:t>
                      </a:r>
                      <a:endParaRPr kumimoji="1" lang="ja-JP" altLang="en-US" dirty="0"/>
                    </a:p>
                  </a:txBody>
                  <a:tcPr>
                    <a:solidFill>
                      <a:schemeClr val="accent4">
                        <a:lumMod val="20000"/>
                        <a:lumOff val="80000"/>
                      </a:schemeClr>
                    </a:solidFill>
                  </a:tcPr>
                </a:tc>
                <a:tc>
                  <a:txBody>
                    <a:bodyPr/>
                    <a:lstStyle/>
                    <a:p>
                      <a:pPr algn="ctr"/>
                      <a:r>
                        <a:rPr kumimoji="1" lang="en-US" altLang="ja-JP" dirty="0" smtClean="0"/>
                        <a:t>555</a:t>
                      </a:r>
                      <a:endParaRPr kumimoji="1" lang="ja-JP" altLang="en-US" dirty="0"/>
                    </a:p>
                  </a:txBody>
                  <a:tcPr>
                    <a:solidFill>
                      <a:schemeClr val="accent4">
                        <a:lumMod val="20000"/>
                        <a:lumOff val="80000"/>
                      </a:schemeClr>
                    </a:solidFill>
                  </a:tcPr>
                </a:tc>
                <a:tc>
                  <a:txBody>
                    <a:bodyPr/>
                    <a:lstStyle/>
                    <a:p>
                      <a:pPr algn="ctr"/>
                      <a:r>
                        <a:rPr kumimoji="1" lang="mr-IN" altLang="ja-JP" dirty="0" smtClean="0"/>
                        <a:t>…</a:t>
                      </a:r>
                      <a:endParaRPr kumimoji="1" lang="ja-JP" altLang="en-US" dirty="0"/>
                    </a:p>
                  </a:txBody>
                  <a:tcPr>
                    <a:solidFill>
                      <a:schemeClr val="accent4">
                        <a:lumMod val="20000"/>
                        <a:lumOff val="80000"/>
                      </a:schemeClr>
                    </a:solidFill>
                  </a:tcPr>
                </a:tc>
                <a:tc>
                  <a:txBody>
                    <a:bodyPr/>
                    <a:lstStyle/>
                    <a:p>
                      <a:pPr algn="ctr"/>
                      <a:r>
                        <a:rPr kumimoji="1" lang="en-US" altLang="ja-JP" dirty="0" smtClean="0"/>
                        <a:t>20</a:t>
                      </a:r>
                      <a:endParaRPr kumimoji="1" lang="ja-JP" altLang="en-US" dirty="0"/>
                    </a:p>
                  </a:txBody>
                  <a:tcPr>
                    <a:solidFill>
                      <a:schemeClr val="accent4">
                        <a:lumMod val="20000"/>
                        <a:lumOff val="80000"/>
                      </a:schemeClr>
                    </a:solidFill>
                  </a:tcPr>
                </a:tc>
              </a:tr>
              <a:tr h="531927">
                <a:tc>
                  <a:txBody>
                    <a:bodyPr/>
                    <a:lstStyle/>
                    <a:p>
                      <a:pPr algn="ctr"/>
                      <a:r>
                        <a:rPr kumimoji="1" lang="en-US" altLang="ja-JP" dirty="0" smtClean="0"/>
                        <a:t>13579</a:t>
                      </a:r>
                      <a:endParaRPr kumimoji="1" lang="ja-JP" altLang="en-US" dirty="0"/>
                    </a:p>
                  </a:txBody>
                  <a:tcPr>
                    <a:solidFill>
                      <a:schemeClr val="accent4">
                        <a:lumMod val="20000"/>
                        <a:lumOff val="80000"/>
                      </a:schemeClr>
                    </a:solidFill>
                  </a:tcPr>
                </a:tc>
                <a:tc>
                  <a:txBody>
                    <a:bodyPr/>
                    <a:lstStyle/>
                    <a:p>
                      <a:pPr algn="ctr"/>
                      <a:r>
                        <a:rPr kumimoji="1" lang="mr-IN" altLang="ja-JP" dirty="0" smtClean="0"/>
                        <a:t>…</a:t>
                      </a:r>
                      <a:endParaRPr kumimoji="1" lang="ja-JP" altLang="en-US" dirty="0"/>
                    </a:p>
                  </a:txBody>
                  <a:tcPr>
                    <a:solidFill>
                      <a:schemeClr val="accent4">
                        <a:lumMod val="20000"/>
                        <a:lumOff val="80000"/>
                      </a:schemeClr>
                    </a:solidFill>
                  </a:tcPr>
                </a:tc>
                <a:tc>
                  <a:txBody>
                    <a:bodyPr/>
                    <a:lstStyle/>
                    <a:p>
                      <a:pPr algn="ctr"/>
                      <a:r>
                        <a:rPr kumimoji="1" lang="en-US" altLang="ja-JP" dirty="0" smtClean="0"/>
                        <a:t>777</a:t>
                      </a:r>
                      <a:endParaRPr kumimoji="1" lang="ja-JP" altLang="en-US" dirty="0"/>
                    </a:p>
                  </a:txBody>
                  <a:tcPr>
                    <a:solidFill>
                      <a:schemeClr val="accent4">
                        <a:lumMod val="20000"/>
                        <a:lumOff val="80000"/>
                      </a:schemeClr>
                    </a:solidFill>
                  </a:tcPr>
                </a:tc>
                <a:tc>
                  <a:txBody>
                    <a:bodyPr/>
                    <a:lstStyle/>
                    <a:p>
                      <a:pPr algn="ctr"/>
                      <a:r>
                        <a:rPr kumimoji="1" lang="mr-IN" altLang="ja-JP" dirty="0" smtClean="0"/>
                        <a:t>…</a:t>
                      </a:r>
                      <a:endParaRPr kumimoji="1" lang="ja-JP" altLang="en-US" dirty="0"/>
                    </a:p>
                  </a:txBody>
                  <a:tcPr>
                    <a:solidFill>
                      <a:schemeClr val="accent4">
                        <a:lumMod val="20000"/>
                        <a:lumOff val="80000"/>
                      </a:schemeClr>
                    </a:solidFill>
                  </a:tcPr>
                </a:tc>
                <a:tc>
                  <a:txBody>
                    <a:bodyPr/>
                    <a:lstStyle/>
                    <a:p>
                      <a:pPr algn="ctr"/>
                      <a:r>
                        <a:rPr kumimoji="1" lang="en-US" altLang="ja-JP" dirty="0" smtClean="0"/>
                        <a:t>40</a:t>
                      </a:r>
                      <a:endParaRPr kumimoji="1" lang="ja-JP" altLang="en-US" dirty="0"/>
                    </a:p>
                  </a:txBody>
                  <a:tcPr>
                    <a:solidFill>
                      <a:schemeClr val="accent4">
                        <a:lumMod val="20000"/>
                        <a:lumOff val="80000"/>
                      </a:schemeClr>
                    </a:solidFill>
                  </a:tcPr>
                </a:tc>
              </a:tr>
            </a:tbl>
          </a:graphicData>
        </a:graphic>
      </p:graphicFrame>
      <p:graphicFrame>
        <p:nvGraphicFramePr>
          <p:cNvPr id="10" name="表 9"/>
          <p:cNvGraphicFramePr>
            <a:graphicFrameLocks noGrp="1"/>
          </p:cNvGraphicFramePr>
          <p:nvPr>
            <p:extLst>
              <p:ext uri="{D42A27DB-BD31-4B8C-83A1-F6EECF244321}">
                <p14:modId xmlns:p14="http://schemas.microsoft.com/office/powerpoint/2010/main" val="1788040673"/>
              </p:ext>
            </p:extLst>
          </p:nvPr>
        </p:nvGraphicFramePr>
        <p:xfrm>
          <a:off x="6256437" y="3747528"/>
          <a:ext cx="4264625" cy="2659635"/>
        </p:xfrm>
        <a:graphic>
          <a:graphicData uri="http://schemas.openxmlformats.org/drawingml/2006/table">
            <a:tbl>
              <a:tblPr firstRow="1" bandRow="1">
                <a:tableStyleId>{912C8C85-51F0-491E-9774-3900AFEF0FD7}</a:tableStyleId>
              </a:tblPr>
              <a:tblGrid>
                <a:gridCol w="852925"/>
                <a:gridCol w="852925"/>
                <a:gridCol w="852925"/>
                <a:gridCol w="852925"/>
                <a:gridCol w="852925"/>
              </a:tblGrid>
              <a:tr h="531927">
                <a:tc>
                  <a:txBody>
                    <a:bodyPr/>
                    <a:lstStyle/>
                    <a:p>
                      <a:pPr algn="ctr"/>
                      <a:r>
                        <a:rPr kumimoji="1" lang="ja-JP" altLang="en-US" dirty="0" smtClean="0"/>
                        <a:t>顧客</a:t>
                      </a:r>
                      <a:r>
                        <a:rPr kumimoji="1" lang="en-US" altLang="ja-JP" dirty="0" smtClean="0"/>
                        <a:t>ID</a:t>
                      </a:r>
                      <a:endParaRPr kumimoji="1" lang="ja-JP" altLang="en-US" dirty="0"/>
                    </a:p>
                  </a:txBody>
                  <a:tcPr/>
                </a:tc>
                <a:tc>
                  <a:txBody>
                    <a:bodyPr/>
                    <a:lstStyle/>
                    <a:p>
                      <a:pPr algn="ctr"/>
                      <a:r>
                        <a:rPr kumimoji="1" lang="mr-IN" altLang="ja-JP" dirty="0" smtClean="0"/>
                        <a:t>…</a:t>
                      </a:r>
                      <a:endParaRPr kumimoji="1" lang="ja-JP" altLang="en-US" dirty="0"/>
                    </a:p>
                  </a:txBody>
                  <a:tcPr/>
                </a:tc>
                <a:tc>
                  <a:txBody>
                    <a:bodyPr/>
                    <a:lstStyle/>
                    <a:p>
                      <a:pPr algn="ctr"/>
                      <a:r>
                        <a:rPr kumimoji="1" lang="ja-JP" altLang="en-US" dirty="0" smtClean="0"/>
                        <a:t>商品</a:t>
                      </a:r>
                      <a:r>
                        <a:rPr kumimoji="1" lang="en-US" altLang="ja-JP" dirty="0" smtClean="0"/>
                        <a:t>ID</a:t>
                      </a:r>
                      <a:endParaRPr kumimoji="1" lang="ja-JP" altLang="en-US" dirty="0"/>
                    </a:p>
                  </a:txBody>
                  <a:tcPr/>
                </a:tc>
                <a:tc>
                  <a:txBody>
                    <a:bodyPr/>
                    <a:lstStyle/>
                    <a:p>
                      <a:pPr algn="ctr"/>
                      <a:r>
                        <a:rPr kumimoji="1" lang="mr-IN" altLang="ja-JP" dirty="0" smtClean="0"/>
                        <a:t>…</a:t>
                      </a:r>
                      <a:endParaRPr kumimoji="1" lang="ja-JP" altLang="en-US" dirty="0"/>
                    </a:p>
                  </a:txBody>
                  <a:tcPr/>
                </a:tc>
                <a:tc>
                  <a:txBody>
                    <a:bodyPr/>
                    <a:lstStyle/>
                    <a:p>
                      <a:pPr algn="ctr"/>
                      <a:r>
                        <a:rPr kumimoji="1" lang="ja-JP" altLang="en-US" dirty="0" smtClean="0"/>
                        <a:t>数量</a:t>
                      </a:r>
                      <a:endParaRPr kumimoji="1" lang="ja-JP" altLang="en-US" dirty="0"/>
                    </a:p>
                  </a:txBody>
                  <a:tcPr/>
                </a:tc>
              </a:tr>
              <a:tr h="531927">
                <a:tc>
                  <a:txBody>
                    <a:bodyPr/>
                    <a:lstStyle/>
                    <a:p>
                      <a:pPr algn="ctr"/>
                      <a:r>
                        <a:rPr kumimoji="1" lang="en-US" altLang="ja-JP" dirty="0" smtClean="0"/>
                        <a:t>12345</a:t>
                      </a:r>
                      <a:endParaRPr kumimoji="1" lang="ja-JP" altLang="en-US" dirty="0"/>
                    </a:p>
                  </a:txBody>
                  <a:tcPr>
                    <a:solidFill>
                      <a:schemeClr val="accent5">
                        <a:lumMod val="20000"/>
                        <a:lumOff val="80000"/>
                      </a:schemeClr>
                    </a:solidFill>
                  </a:tcPr>
                </a:tc>
                <a:tc>
                  <a:txBody>
                    <a:bodyPr/>
                    <a:lstStyle/>
                    <a:p>
                      <a:pPr algn="ctr"/>
                      <a:r>
                        <a:rPr kumimoji="1" lang="mr-IN" altLang="ja-JP" dirty="0" smtClean="0"/>
                        <a:t>…</a:t>
                      </a:r>
                      <a:endParaRPr kumimoji="1" lang="ja-JP" altLang="en-US" dirty="0"/>
                    </a:p>
                  </a:txBody>
                  <a:tcPr>
                    <a:solidFill>
                      <a:schemeClr val="accent5">
                        <a:lumMod val="20000"/>
                        <a:lumOff val="80000"/>
                      </a:schemeClr>
                    </a:solidFill>
                  </a:tcPr>
                </a:tc>
                <a:tc>
                  <a:txBody>
                    <a:bodyPr/>
                    <a:lstStyle/>
                    <a:p>
                      <a:pPr algn="ctr"/>
                      <a:r>
                        <a:rPr kumimoji="1" lang="en-US" altLang="ja-JP" dirty="0" smtClean="0"/>
                        <a:t>555</a:t>
                      </a:r>
                      <a:endParaRPr kumimoji="1" lang="ja-JP" altLang="en-US" dirty="0"/>
                    </a:p>
                  </a:txBody>
                  <a:tcPr>
                    <a:solidFill>
                      <a:schemeClr val="accent4">
                        <a:lumMod val="20000"/>
                        <a:lumOff val="80000"/>
                      </a:schemeClr>
                    </a:solidFill>
                  </a:tcPr>
                </a:tc>
                <a:tc>
                  <a:txBody>
                    <a:bodyPr/>
                    <a:lstStyle/>
                    <a:p>
                      <a:pPr algn="ctr"/>
                      <a:r>
                        <a:rPr kumimoji="1" lang="mr-IN" altLang="ja-JP" dirty="0" smtClean="0"/>
                        <a:t>…</a:t>
                      </a:r>
                      <a:endParaRPr kumimoji="1" lang="ja-JP" altLang="en-US" dirty="0"/>
                    </a:p>
                  </a:txBody>
                  <a:tcPr>
                    <a:solidFill>
                      <a:schemeClr val="accent5">
                        <a:lumMod val="20000"/>
                        <a:lumOff val="80000"/>
                      </a:schemeClr>
                    </a:solidFill>
                  </a:tcPr>
                </a:tc>
                <a:tc>
                  <a:txBody>
                    <a:bodyPr/>
                    <a:lstStyle/>
                    <a:p>
                      <a:pPr algn="ctr"/>
                      <a:r>
                        <a:rPr kumimoji="1" lang="en-US" altLang="ja-JP" dirty="0" smtClean="0"/>
                        <a:t>20</a:t>
                      </a:r>
                      <a:endParaRPr kumimoji="1" lang="ja-JP" altLang="en-US" dirty="0"/>
                    </a:p>
                  </a:txBody>
                  <a:tcPr>
                    <a:solidFill>
                      <a:schemeClr val="accent4">
                        <a:lumMod val="20000"/>
                        <a:lumOff val="80000"/>
                      </a:schemeClr>
                    </a:solidFill>
                  </a:tcPr>
                </a:tc>
              </a:tr>
              <a:tr h="531927">
                <a:tc>
                  <a:txBody>
                    <a:bodyPr/>
                    <a:lstStyle/>
                    <a:p>
                      <a:pPr algn="ctr"/>
                      <a:r>
                        <a:rPr kumimoji="1" lang="en-US" altLang="ja-JP" dirty="0" smtClean="0"/>
                        <a:t>12345</a:t>
                      </a:r>
                      <a:endParaRPr kumimoji="1" lang="ja-JP" altLang="en-US" dirty="0"/>
                    </a:p>
                  </a:txBody>
                  <a:tcPr>
                    <a:solidFill>
                      <a:schemeClr val="accent5">
                        <a:lumMod val="20000"/>
                        <a:lumOff val="80000"/>
                      </a:schemeClr>
                    </a:solidFill>
                  </a:tcPr>
                </a:tc>
                <a:tc>
                  <a:txBody>
                    <a:bodyPr/>
                    <a:lstStyle/>
                    <a:p>
                      <a:pPr algn="ctr"/>
                      <a:r>
                        <a:rPr kumimoji="1" lang="mr-IN" altLang="ja-JP" dirty="0" smtClean="0"/>
                        <a:t>…</a:t>
                      </a:r>
                      <a:endParaRPr kumimoji="1" lang="ja-JP" altLang="en-US" dirty="0"/>
                    </a:p>
                  </a:txBody>
                  <a:tcPr>
                    <a:solidFill>
                      <a:schemeClr val="accent5">
                        <a:lumMod val="20000"/>
                        <a:lumOff val="80000"/>
                      </a:schemeClr>
                    </a:solidFill>
                  </a:tcPr>
                </a:tc>
                <a:tc>
                  <a:txBody>
                    <a:bodyPr/>
                    <a:lstStyle/>
                    <a:p>
                      <a:pPr algn="ctr"/>
                      <a:r>
                        <a:rPr kumimoji="1" lang="en-US" altLang="ja-JP" dirty="0" smtClean="0"/>
                        <a:t>777</a:t>
                      </a:r>
                      <a:endParaRPr kumimoji="1" lang="ja-JP" altLang="en-US" dirty="0"/>
                    </a:p>
                  </a:txBody>
                  <a:tcPr>
                    <a:solidFill>
                      <a:schemeClr val="accent4">
                        <a:lumMod val="20000"/>
                        <a:lumOff val="80000"/>
                      </a:schemeClr>
                    </a:solidFill>
                  </a:tcPr>
                </a:tc>
                <a:tc>
                  <a:txBody>
                    <a:bodyPr/>
                    <a:lstStyle/>
                    <a:p>
                      <a:pPr algn="ctr"/>
                      <a:r>
                        <a:rPr kumimoji="1" lang="mr-IN" altLang="ja-JP" dirty="0" smtClean="0"/>
                        <a:t>…</a:t>
                      </a:r>
                      <a:endParaRPr kumimoji="1" lang="ja-JP" altLang="en-US" dirty="0"/>
                    </a:p>
                  </a:txBody>
                  <a:tcPr>
                    <a:solidFill>
                      <a:schemeClr val="accent5">
                        <a:lumMod val="20000"/>
                        <a:lumOff val="80000"/>
                      </a:schemeClr>
                    </a:solidFill>
                  </a:tcPr>
                </a:tc>
                <a:tc>
                  <a:txBody>
                    <a:bodyPr/>
                    <a:lstStyle/>
                    <a:p>
                      <a:pPr algn="ctr"/>
                      <a:r>
                        <a:rPr kumimoji="1" lang="en-US" altLang="ja-JP" dirty="0" smtClean="0"/>
                        <a:t>40</a:t>
                      </a:r>
                      <a:endParaRPr kumimoji="1" lang="ja-JP" altLang="en-US" dirty="0"/>
                    </a:p>
                  </a:txBody>
                  <a:tcPr>
                    <a:solidFill>
                      <a:schemeClr val="accent4">
                        <a:lumMod val="20000"/>
                        <a:lumOff val="80000"/>
                      </a:schemeClr>
                    </a:solidFill>
                  </a:tcPr>
                </a:tc>
              </a:tr>
              <a:tr h="531927">
                <a:tc>
                  <a:txBody>
                    <a:bodyPr/>
                    <a:lstStyle/>
                    <a:p>
                      <a:pPr algn="ctr"/>
                      <a:r>
                        <a:rPr kumimoji="1" lang="en-US" altLang="ja-JP" dirty="0" smtClean="0"/>
                        <a:t>13579</a:t>
                      </a:r>
                      <a:endParaRPr kumimoji="1" lang="ja-JP" altLang="en-US" dirty="0"/>
                    </a:p>
                  </a:txBody>
                  <a:tcPr>
                    <a:solidFill>
                      <a:schemeClr val="accent4">
                        <a:lumMod val="20000"/>
                        <a:lumOff val="80000"/>
                      </a:schemeClr>
                    </a:solidFill>
                  </a:tcPr>
                </a:tc>
                <a:tc>
                  <a:txBody>
                    <a:bodyPr/>
                    <a:lstStyle/>
                    <a:p>
                      <a:pPr algn="ctr"/>
                      <a:r>
                        <a:rPr kumimoji="1" lang="mr-IN" altLang="ja-JP" dirty="0" smtClean="0"/>
                        <a:t>…</a:t>
                      </a:r>
                      <a:endParaRPr kumimoji="1" lang="ja-JP" altLang="en-US" dirty="0"/>
                    </a:p>
                  </a:txBody>
                  <a:tcPr>
                    <a:solidFill>
                      <a:schemeClr val="accent4">
                        <a:lumMod val="20000"/>
                        <a:lumOff val="80000"/>
                      </a:schemeClr>
                    </a:solidFill>
                  </a:tcPr>
                </a:tc>
                <a:tc>
                  <a:txBody>
                    <a:bodyPr/>
                    <a:lstStyle/>
                    <a:p>
                      <a:pPr algn="ctr"/>
                      <a:r>
                        <a:rPr kumimoji="1" lang="en-US" altLang="ja-JP" dirty="0" smtClean="0"/>
                        <a:t>111</a:t>
                      </a:r>
                      <a:endParaRPr kumimoji="1" lang="ja-JP" altLang="en-US" dirty="0"/>
                    </a:p>
                  </a:txBody>
                  <a:tcPr>
                    <a:solidFill>
                      <a:schemeClr val="accent5">
                        <a:lumMod val="20000"/>
                        <a:lumOff val="80000"/>
                      </a:schemeClr>
                    </a:solidFill>
                  </a:tcPr>
                </a:tc>
                <a:tc>
                  <a:txBody>
                    <a:bodyPr/>
                    <a:lstStyle/>
                    <a:p>
                      <a:pPr algn="ctr"/>
                      <a:r>
                        <a:rPr kumimoji="1" lang="mr-IN" altLang="ja-JP" dirty="0" smtClean="0"/>
                        <a:t>…</a:t>
                      </a:r>
                      <a:endParaRPr kumimoji="1" lang="ja-JP" altLang="en-US" dirty="0"/>
                    </a:p>
                  </a:txBody>
                  <a:tcPr>
                    <a:solidFill>
                      <a:schemeClr val="accent4">
                        <a:lumMod val="20000"/>
                        <a:lumOff val="80000"/>
                      </a:schemeClr>
                    </a:solidFill>
                  </a:tcPr>
                </a:tc>
                <a:tc>
                  <a:txBody>
                    <a:bodyPr/>
                    <a:lstStyle/>
                    <a:p>
                      <a:pPr algn="ctr"/>
                      <a:r>
                        <a:rPr kumimoji="1" lang="en-US" altLang="ja-JP" dirty="0" smtClean="0"/>
                        <a:t>10</a:t>
                      </a:r>
                      <a:endParaRPr kumimoji="1" lang="ja-JP" altLang="en-US" dirty="0"/>
                    </a:p>
                  </a:txBody>
                  <a:tcPr>
                    <a:solidFill>
                      <a:schemeClr val="accent5">
                        <a:lumMod val="20000"/>
                        <a:lumOff val="80000"/>
                      </a:schemeClr>
                    </a:solidFill>
                  </a:tcPr>
                </a:tc>
              </a:tr>
              <a:tr h="531927">
                <a:tc>
                  <a:txBody>
                    <a:bodyPr/>
                    <a:lstStyle/>
                    <a:p>
                      <a:pPr algn="ctr"/>
                      <a:r>
                        <a:rPr kumimoji="1" lang="en-US" altLang="ja-JP" dirty="0" smtClean="0"/>
                        <a:t>13579</a:t>
                      </a:r>
                      <a:endParaRPr kumimoji="1" lang="ja-JP" altLang="en-US" dirty="0"/>
                    </a:p>
                  </a:txBody>
                  <a:tcPr>
                    <a:solidFill>
                      <a:schemeClr val="accent4">
                        <a:lumMod val="20000"/>
                        <a:lumOff val="80000"/>
                      </a:schemeClr>
                    </a:solidFill>
                  </a:tcPr>
                </a:tc>
                <a:tc>
                  <a:txBody>
                    <a:bodyPr/>
                    <a:lstStyle/>
                    <a:p>
                      <a:pPr algn="ctr"/>
                      <a:r>
                        <a:rPr kumimoji="1" lang="mr-IN" altLang="ja-JP" dirty="0" smtClean="0"/>
                        <a:t>…</a:t>
                      </a:r>
                      <a:endParaRPr kumimoji="1" lang="ja-JP" altLang="en-US" dirty="0"/>
                    </a:p>
                  </a:txBody>
                  <a:tcPr>
                    <a:solidFill>
                      <a:schemeClr val="accent4">
                        <a:lumMod val="20000"/>
                        <a:lumOff val="80000"/>
                      </a:schemeClr>
                    </a:solidFill>
                  </a:tcPr>
                </a:tc>
                <a:tc>
                  <a:txBody>
                    <a:bodyPr/>
                    <a:lstStyle/>
                    <a:p>
                      <a:pPr algn="ctr"/>
                      <a:r>
                        <a:rPr kumimoji="1" lang="en-US" altLang="ja-JP" dirty="0" smtClean="0"/>
                        <a:t>333</a:t>
                      </a:r>
                      <a:endParaRPr kumimoji="1" lang="ja-JP" altLang="en-US" dirty="0"/>
                    </a:p>
                  </a:txBody>
                  <a:tcPr>
                    <a:solidFill>
                      <a:schemeClr val="accent5">
                        <a:lumMod val="20000"/>
                        <a:lumOff val="80000"/>
                      </a:schemeClr>
                    </a:solidFill>
                  </a:tcPr>
                </a:tc>
                <a:tc>
                  <a:txBody>
                    <a:bodyPr/>
                    <a:lstStyle/>
                    <a:p>
                      <a:pPr algn="ctr"/>
                      <a:r>
                        <a:rPr kumimoji="1" lang="mr-IN" altLang="ja-JP" dirty="0" smtClean="0"/>
                        <a:t>…</a:t>
                      </a:r>
                      <a:endParaRPr kumimoji="1" lang="ja-JP" altLang="en-US" dirty="0"/>
                    </a:p>
                  </a:txBody>
                  <a:tcPr>
                    <a:solidFill>
                      <a:schemeClr val="accent4">
                        <a:lumMod val="20000"/>
                        <a:lumOff val="80000"/>
                      </a:schemeClr>
                    </a:solidFill>
                  </a:tcPr>
                </a:tc>
                <a:tc>
                  <a:txBody>
                    <a:bodyPr/>
                    <a:lstStyle/>
                    <a:p>
                      <a:pPr algn="ctr"/>
                      <a:r>
                        <a:rPr kumimoji="1" lang="en-US" altLang="ja-JP" dirty="0" smtClean="0"/>
                        <a:t>30</a:t>
                      </a:r>
                      <a:endParaRPr kumimoji="1" lang="ja-JP" altLang="en-US" dirty="0"/>
                    </a:p>
                  </a:txBody>
                  <a:tcPr>
                    <a:solidFill>
                      <a:schemeClr val="accent5">
                        <a:lumMod val="20000"/>
                        <a:lumOff val="80000"/>
                      </a:schemeClr>
                    </a:solidFill>
                  </a:tcPr>
                </a:tc>
              </a:tr>
            </a:tbl>
          </a:graphicData>
        </a:graphic>
      </p:graphicFrame>
      <p:cxnSp>
        <p:nvCxnSpPr>
          <p:cNvPr id="11" name="直線矢印コネクタ 10"/>
          <p:cNvCxnSpPr/>
          <p:nvPr/>
        </p:nvCxnSpPr>
        <p:spPr>
          <a:xfrm>
            <a:off x="5102825" y="5059986"/>
            <a:ext cx="1153612" cy="1087509"/>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cxnSp>
        <p:nvCxnSpPr>
          <p:cNvPr id="12" name="直線矢印コネクタ 11"/>
          <p:cNvCxnSpPr/>
          <p:nvPr/>
        </p:nvCxnSpPr>
        <p:spPr>
          <a:xfrm flipV="1">
            <a:off x="5102825" y="4545420"/>
            <a:ext cx="1153612" cy="1052792"/>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cxnSp>
        <p:nvCxnSpPr>
          <p:cNvPr id="13" name="直線矢印コネクタ 12"/>
          <p:cNvCxnSpPr/>
          <p:nvPr/>
        </p:nvCxnSpPr>
        <p:spPr>
          <a:xfrm>
            <a:off x="5102825" y="4545420"/>
            <a:ext cx="1153612" cy="1070150"/>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cxnSp>
        <p:nvCxnSpPr>
          <p:cNvPr id="14" name="直線矢印コネクタ 13"/>
          <p:cNvCxnSpPr>
            <a:endCxn id="10" idx="1"/>
          </p:cNvCxnSpPr>
          <p:nvPr/>
        </p:nvCxnSpPr>
        <p:spPr>
          <a:xfrm flipV="1">
            <a:off x="5102825" y="5077345"/>
            <a:ext cx="1153612" cy="1076453"/>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11779995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商品</a:t>
            </a:r>
            <a:r>
              <a:rPr lang="en-US" altLang="ja-JP" dirty="0" smtClean="0"/>
              <a:t>ID</a:t>
            </a:r>
            <a:r>
              <a:rPr lang="ja-JP" altLang="en-US" dirty="0" smtClean="0"/>
              <a:t>と数量の加工</a:t>
            </a:r>
            <a:endParaRPr kumimoji="1" lang="ja-JP" altLang="en-US" dirty="0"/>
          </a:p>
        </p:txBody>
      </p:sp>
      <p:sp>
        <p:nvSpPr>
          <p:cNvPr id="3" name="コンテンツ プレースホルダー 2"/>
          <p:cNvSpPr>
            <a:spLocks noGrp="1"/>
          </p:cNvSpPr>
          <p:nvPr>
            <p:ph idx="1"/>
          </p:nvPr>
        </p:nvSpPr>
        <p:spPr>
          <a:xfrm>
            <a:off x="838200" y="1825625"/>
            <a:ext cx="10515600" cy="1252855"/>
          </a:xfrm>
        </p:spPr>
        <p:txBody>
          <a:bodyPr>
            <a:normAutofit/>
          </a:bodyPr>
          <a:lstStyle/>
          <a:p>
            <a:r>
              <a:rPr lang="ja-JP" altLang="en-US" dirty="0" smtClean="0"/>
              <a:t>トランザクション数の等しい顧客が存在しない場合は，</a:t>
            </a:r>
            <a:r>
              <a:rPr lang="en-US" altLang="ja-JP" dirty="0"/>
              <a:t/>
            </a:r>
            <a:br>
              <a:rPr lang="en-US" altLang="ja-JP" dirty="0"/>
            </a:br>
            <a:r>
              <a:rPr lang="ja-JP" altLang="en-US" dirty="0" smtClean="0"/>
              <a:t>最初に行った加工で数量が</a:t>
            </a:r>
            <a:r>
              <a:rPr lang="en-US" altLang="ja-JP" dirty="0" smtClean="0"/>
              <a:t>0</a:t>
            </a:r>
            <a:r>
              <a:rPr lang="ja-JP" altLang="en-US" dirty="0" smtClean="0"/>
              <a:t>となったトランザクション</a:t>
            </a:r>
            <a:r>
              <a:rPr lang="en-US" altLang="ja-JP" dirty="0" smtClean="0"/>
              <a:t/>
            </a:r>
            <a:br>
              <a:rPr lang="en-US" altLang="ja-JP" dirty="0" smtClean="0"/>
            </a:br>
            <a:r>
              <a:rPr lang="ja-JP" altLang="en-US" dirty="0" smtClean="0"/>
              <a:t>の枠を利用する</a:t>
            </a:r>
            <a:endParaRPr lang="en-US" altLang="ja-JP" dirty="0" smtClean="0"/>
          </a:p>
        </p:txBody>
      </p:sp>
      <p:graphicFrame>
        <p:nvGraphicFramePr>
          <p:cNvPr id="9" name="表 8"/>
          <p:cNvGraphicFramePr>
            <a:graphicFrameLocks noGrp="1"/>
          </p:cNvGraphicFramePr>
          <p:nvPr>
            <p:extLst>
              <p:ext uri="{D42A27DB-BD31-4B8C-83A1-F6EECF244321}">
                <p14:modId xmlns:p14="http://schemas.microsoft.com/office/powerpoint/2010/main" val="1907178291"/>
              </p:ext>
            </p:extLst>
          </p:nvPr>
        </p:nvGraphicFramePr>
        <p:xfrm>
          <a:off x="838200" y="3214182"/>
          <a:ext cx="4264625" cy="2683698"/>
        </p:xfrm>
        <a:graphic>
          <a:graphicData uri="http://schemas.openxmlformats.org/drawingml/2006/table">
            <a:tbl>
              <a:tblPr firstRow="1" bandRow="1">
                <a:tableStyleId>{912C8C85-51F0-491E-9774-3900AFEF0FD7}</a:tableStyleId>
              </a:tblPr>
              <a:tblGrid>
                <a:gridCol w="852925"/>
                <a:gridCol w="852925"/>
                <a:gridCol w="852925"/>
                <a:gridCol w="852925"/>
                <a:gridCol w="852925"/>
              </a:tblGrid>
              <a:tr h="447283">
                <a:tc>
                  <a:txBody>
                    <a:bodyPr/>
                    <a:lstStyle/>
                    <a:p>
                      <a:pPr algn="ctr"/>
                      <a:r>
                        <a:rPr kumimoji="1" lang="ja-JP" altLang="en-US" dirty="0" smtClean="0"/>
                        <a:t>顧客</a:t>
                      </a:r>
                      <a:r>
                        <a:rPr kumimoji="1" lang="en-US" altLang="ja-JP" dirty="0" smtClean="0"/>
                        <a:t>ID</a:t>
                      </a:r>
                      <a:endParaRPr kumimoji="1" lang="ja-JP" altLang="en-US" dirty="0"/>
                    </a:p>
                  </a:txBody>
                  <a:tcPr/>
                </a:tc>
                <a:tc>
                  <a:txBody>
                    <a:bodyPr/>
                    <a:lstStyle/>
                    <a:p>
                      <a:pPr algn="ctr"/>
                      <a:r>
                        <a:rPr kumimoji="1" lang="mr-IN" altLang="ja-JP" dirty="0" smtClean="0"/>
                        <a:t>…</a:t>
                      </a:r>
                      <a:endParaRPr kumimoji="1" lang="ja-JP" altLang="en-US" dirty="0"/>
                    </a:p>
                  </a:txBody>
                  <a:tcPr/>
                </a:tc>
                <a:tc>
                  <a:txBody>
                    <a:bodyPr/>
                    <a:lstStyle/>
                    <a:p>
                      <a:pPr algn="ctr"/>
                      <a:r>
                        <a:rPr kumimoji="1" lang="ja-JP" altLang="en-US" dirty="0" smtClean="0"/>
                        <a:t>商品</a:t>
                      </a:r>
                      <a:r>
                        <a:rPr kumimoji="1" lang="en-US" altLang="ja-JP" dirty="0" smtClean="0"/>
                        <a:t>ID</a:t>
                      </a:r>
                      <a:endParaRPr kumimoji="1" lang="ja-JP" altLang="en-US" dirty="0"/>
                    </a:p>
                  </a:txBody>
                  <a:tcPr/>
                </a:tc>
                <a:tc>
                  <a:txBody>
                    <a:bodyPr/>
                    <a:lstStyle/>
                    <a:p>
                      <a:pPr algn="ctr"/>
                      <a:r>
                        <a:rPr kumimoji="1" lang="mr-IN" altLang="ja-JP" dirty="0" smtClean="0"/>
                        <a:t>…</a:t>
                      </a:r>
                      <a:endParaRPr kumimoji="1" lang="ja-JP" altLang="en-US" dirty="0"/>
                    </a:p>
                  </a:txBody>
                  <a:tcPr/>
                </a:tc>
                <a:tc>
                  <a:txBody>
                    <a:bodyPr/>
                    <a:lstStyle/>
                    <a:p>
                      <a:pPr algn="ctr"/>
                      <a:r>
                        <a:rPr kumimoji="1" lang="ja-JP" altLang="en-US" dirty="0" smtClean="0"/>
                        <a:t>数量</a:t>
                      </a:r>
                      <a:endParaRPr kumimoji="1" lang="ja-JP" altLang="en-US" dirty="0"/>
                    </a:p>
                  </a:txBody>
                  <a:tcPr/>
                </a:tc>
              </a:tr>
              <a:tr h="447283">
                <a:tc>
                  <a:txBody>
                    <a:bodyPr/>
                    <a:lstStyle/>
                    <a:p>
                      <a:pPr algn="ctr"/>
                      <a:r>
                        <a:rPr kumimoji="1" lang="en-US" altLang="ja-JP" dirty="0" smtClean="0"/>
                        <a:t>12345</a:t>
                      </a:r>
                      <a:endParaRPr kumimoji="1" lang="ja-JP" altLang="en-US" dirty="0"/>
                    </a:p>
                  </a:txBody>
                  <a:tcPr>
                    <a:solidFill>
                      <a:schemeClr val="accent5">
                        <a:lumMod val="20000"/>
                        <a:lumOff val="80000"/>
                      </a:schemeClr>
                    </a:solidFill>
                  </a:tcPr>
                </a:tc>
                <a:tc>
                  <a:txBody>
                    <a:bodyPr/>
                    <a:lstStyle/>
                    <a:p>
                      <a:pPr algn="ctr"/>
                      <a:r>
                        <a:rPr kumimoji="1" lang="mr-IN" altLang="ja-JP" dirty="0" smtClean="0"/>
                        <a:t>…</a:t>
                      </a:r>
                      <a:endParaRPr kumimoji="1" lang="ja-JP" altLang="en-US" dirty="0"/>
                    </a:p>
                  </a:txBody>
                  <a:tcPr>
                    <a:solidFill>
                      <a:schemeClr val="accent5">
                        <a:lumMod val="20000"/>
                        <a:lumOff val="80000"/>
                      </a:schemeClr>
                    </a:solidFill>
                  </a:tcPr>
                </a:tc>
                <a:tc>
                  <a:txBody>
                    <a:bodyPr/>
                    <a:lstStyle/>
                    <a:p>
                      <a:pPr algn="ctr"/>
                      <a:r>
                        <a:rPr kumimoji="1" lang="en-US" altLang="ja-JP" dirty="0" smtClean="0"/>
                        <a:t>111</a:t>
                      </a:r>
                      <a:endParaRPr kumimoji="1" lang="ja-JP" altLang="en-US" dirty="0"/>
                    </a:p>
                  </a:txBody>
                  <a:tcPr>
                    <a:solidFill>
                      <a:schemeClr val="accent5">
                        <a:lumMod val="20000"/>
                        <a:lumOff val="80000"/>
                      </a:schemeClr>
                    </a:solidFill>
                  </a:tcPr>
                </a:tc>
                <a:tc>
                  <a:txBody>
                    <a:bodyPr/>
                    <a:lstStyle/>
                    <a:p>
                      <a:pPr algn="ctr"/>
                      <a:r>
                        <a:rPr kumimoji="1" lang="mr-IN" altLang="ja-JP" dirty="0" smtClean="0"/>
                        <a:t>…</a:t>
                      </a:r>
                      <a:endParaRPr kumimoji="1" lang="ja-JP" altLang="en-US" dirty="0"/>
                    </a:p>
                  </a:txBody>
                  <a:tcPr>
                    <a:solidFill>
                      <a:schemeClr val="accent5">
                        <a:lumMod val="20000"/>
                        <a:lumOff val="80000"/>
                      </a:schemeClr>
                    </a:solidFill>
                  </a:tcPr>
                </a:tc>
                <a:tc>
                  <a:txBody>
                    <a:bodyPr/>
                    <a:lstStyle/>
                    <a:p>
                      <a:pPr algn="ctr"/>
                      <a:r>
                        <a:rPr kumimoji="1" lang="en-US" altLang="ja-JP" dirty="0" smtClean="0"/>
                        <a:t>10</a:t>
                      </a:r>
                      <a:endParaRPr kumimoji="1" lang="ja-JP" altLang="en-US" dirty="0"/>
                    </a:p>
                  </a:txBody>
                  <a:tcPr>
                    <a:solidFill>
                      <a:schemeClr val="accent5">
                        <a:lumMod val="20000"/>
                        <a:lumOff val="80000"/>
                      </a:schemeClr>
                    </a:solidFill>
                  </a:tcPr>
                </a:tc>
              </a:tr>
              <a:tr h="447283">
                <a:tc>
                  <a:txBody>
                    <a:bodyPr/>
                    <a:lstStyle/>
                    <a:p>
                      <a:pPr algn="ctr"/>
                      <a:r>
                        <a:rPr kumimoji="1" lang="en-US" altLang="ja-JP" dirty="0" smtClean="0"/>
                        <a:t>12345</a:t>
                      </a:r>
                      <a:endParaRPr kumimoji="1" lang="ja-JP" altLang="en-US" dirty="0"/>
                    </a:p>
                  </a:txBody>
                  <a:tcPr>
                    <a:solidFill>
                      <a:schemeClr val="accent5">
                        <a:lumMod val="20000"/>
                        <a:lumOff val="80000"/>
                      </a:schemeClr>
                    </a:solidFill>
                  </a:tcPr>
                </a:tc>
                <a:tc>
                  <a:txBody>
                    <a:bodyPr/>
                    <a:lstStyle/>
                    <a:p>
                      <a:pPr algn="ctr"/>
                      <a:r>
                        <a:rPr kumimoji="1" lang="mr-IN" altLang="ja-JP" dirty="0" smtClean="0"/>
                        <a:t>…</a:t>
                      </a:r>
                      <a:endParaRPr kumimoji="1" lang="ja-JP" altLang="en-US" dirty="0"/>
                    </a:p>
                  </a:txBody>
                  <a:tcPr>
                    <a:solidFill>
                      <a:schemeClr val="accent5">
                        <a:lumMod val="20000"/>
                        <a:lumOff val="80000"/>
                      </a:schemeClr>
                    </a:solidFill>
                  </a:tcPr>
                </a:tc>
                <a:tc>
                  <a:txBody>
                    <a:bodyPr/>
                    <a:lstStyle/>
                    <a:p>
                      <a:pPr algn="ctr"/>
                      <a:r>
                        <a:rPr kumimoji="1" lang="en-US" altLang="ja-JP" dirty="0" smtClean="0"/>
                        <a:t>333</a:t>
                      </a:r>
                      <a:endParaRPr kumimoji="1" lang="ja-JP" altLang="en-US" dirty="0"/>
                    </a:p>
                  </a:txBody>
                  <a:tcPr>
                    <a:solidFill>
                      <a:schemeClr val="accent5">
                        <a:lumMod val="20000"/>
                        <a:lumOff val="80000"/>
                      </a:schemeClr>
                    </a:solidFill>
                  </a:tcPr>
                </a:tc>
                <a:tc>
                  <a:txBody>
                    <a:bodyPr/>
                    <a:lstStyle/>
                    <a:p>
                      <a:pPr algn="ctr"/>
                      <a:r>
                        <a:rPr kumimoji="1" lang="mr-IN" altLang="ja-JP" dirty="0" smtClean="0"/>
                        <a:t>…</a:t>
                      </a:r>
                      <a:endParaRPr kumimoji="1" lang="ja-JP" altLang="en-US" dirty="0"/>
                    </a:p>
                  </a:txBody>
                  <a:tcPr>
                    <a:solidFill>
                      <a:schemeClr val="accent5">
                        <a:lumMod val="20000"/>
                        <a:lumOff val="80000"/>
                      </a:schemeClr>
                    </a:solidFill>
                  </a:tcPr>
                </a:tc>
                <a:tc>
                  <a:txBody>
                    <a:bodyPr/>
                    <a:lstStyle/>
                    <a:p>
                      <a:pPr algn="ctr"/>
                      <a:r>
                        <a:rPr kumimoji="1" lang="en-US" altLang="ja-JP" dirty="0" smtClean="0"/>
                        <a:t>30</a:t>
                      </a:r>
                      <a:endParaRPr kumimoji="1" lang="ja-JP" altLang="en-US" dirty="0"/>
                    </a:p>
                  </a:txBody>
                  <a:tcPr>
                    <a:solidFill>
                      <a:schemeClr val="accent5">
                        <a:lumMod val="20000"/>
                        <a:lumOff val="80000"/>
                      </a:schemeClr>
                    </a:solidFill>
                  </a:tcPr>
                </a:tc>
              </a:tr>
              <a:tr h="447283">
                <a:tc>
                  <a:txBody>
                    <a:bodyPr/>
                    <a:lstStyle/>
                    <a:p>
                      <a:pPr algn="ctr"/>
                      <a:r>
                        <a:rPr kumimoji="1" lang="en-US" altLang="ja-JP" dirty="0" smtClean="0"/>
                        <a:t>13579</a:t>
                      </a:r>
                      <a:endParaRPr kumimoji="1" lang="ja-JP" altLang="en-US" dirty="0"/>
                    </a:p>
                  </a:txBody>
                  <a:tcPr>
                    <a:solidFill>
                      <a:schemeClr val="accent4">
                        <a:lumMod val="20000"/>
                        <a:lumOff val="80000"/>
                      </a:schemeClr>
                    </a:solidFill>
                  </a:tcPr>
                </a:tc>
                <a:tc>
                  <a:txBody>
                    <a:bodyPr/>
                    <a:lstStyle/>
                    <a:p>
                      <a:pPr algn="ctr"/>
                      <a:r>
                        <a:rPr kumimoji="1" lang="mr-IN" altLang="ja-JP" dirty="0" smtClean="0"/>
                        <a:t>…</a:t>
                      </a:r>
                      <a:endParaRPr kumimoji="1" lang="ja-JP" altLang="en-US" dirty="0"/>
                    </a:p>
                  </a:txBody>
                  <a:tcPr>
                    <a:solidFill>
                      <a:schemeClr val="accent4">
                        <a:lumMod val="20000"/>
                        <a:lumOff val="80000"/>
                      </a:schemeClr>
                    </a:solidFill>
                  </a:tcPr>
                </a:tc>
                <a:tc>
                  <a:txBody>
                    <a:bodyPr/>
                    <a:lstStyle/>
                    <a:p>
                      <a:pPr algn="ctr"/>
                      <a:r>
                        <a:rPr kumimoji="1" lang="en-US" altLang="ja-JP" dirty="0" smtClean="0"/>
                        <a:t>555</a:t>
                      </a:r>
                      <a:endParaRPr kumimoji="1" lang="ja-JP" altLang="en-US" dirty="0"/>
                    </a:p>
                  </a:txBody>
                  <a:tcPr>
                    <a:solidFill>
                      <a:schemeClr val="accent4">
                        <a:lumMod val="20000"/>
                        <a:lumOff val="80000"/>
                      </a:schemeClr>
                    </a:solidFill>
                  </a:tcPr>
                </a:tc>
                <a:tc>
                  <a:txBody>
                    <a:bodyPr/>
                    <a:lstStyle/>
                    <a:p>
                      <a:pPr algn="ctr"/>
                      <a:r>
                        <a:rPr kumimoji="1" lang="mr-IN" altLang="ja-JP" dirty="0" smtClean="0"/>
                        <a:t>…</a:t>
                      </a:r>
                      <a:endParaRPr kumimoji="1" lang="ja-JP" altLang="en-US" dirty="0"/>
                    </a:p>
                  </a:txBody>
                  <a:tcPr>
                    <a:solidFill>
                      <a:schemeClr val="accent4">
                        <a:lumMod val="20000"/>
                        <a:lumOff val="80000"/>
                      </a:schemeClr>
                    </a:solidFill>
                  </a:tcPr>
                </a:tc>
                <a:tc>
                  <a:txBody>
                    <a:bodyPr/>
                    <a:lstStyle/>
                    <a:p>
                      <a:pPr algn="ctr"/>
                      <a:r>
                        <a:rPr kumimoji="1" lang="en-US" altLang="ja-JP" dirty="0" smtClean="0"/>
                        <a:t>20</a:t>
                      </a:r>
                      <a:endParaRPr kumimoji="1" lang="ja-JP" altLang="en-US" dirty="0"/>
                    </a:p>
                  </a:txBody>
                  <a:tcPr>
                    <a:solidFill>
                      <a:schemeClr val="accent4">
                        <a:lumMod val="20000"/>
                        <a:lumOff val="80000"/>
                      </a:schemeClr>
                    </a:solidFill>
                  </a:tcPr>
                </a:tc>
              </a:tr>
              <a:tr h="447283">
                <a:tc>
                  <a:txBody>
                    <a:bodyPr/>
                    <a:lstStyle/>
                    <a:p>
                      <a:pPr algn="ctr"/>
                      <a:r>
                        <a:rPr kumimoji="1" lang="en-US" altLang="ja-JP" dirty="0" smtClean="0"/>
                        <a:t>13579</a:t>
                      </a:r>
                      <a:endParaRPr kumimoji="1" lang="ja-JP" altLang="en-US" dirty="0"/>
                    </a:p>
                  </a:txBody>
                  <a:tcPr>
                    <a:solidFill>
                      <a:schemeClr val="accent4">
                        <a:lumMod val="20000"/>
                        <a:lumOff val="80000"/>
                      </a:schemeClr>
                    </a:solidFill>
                  </a:tcPr>
                </a:tc>
                <a:tc>
                  <a:txBody>
                    <a:bodyPr/>
                    <a:lstStyle/>
                    <a:p>
                      <a:pPr algn="ctr"/>
                      <a:r>
                        <a:rPr kumimoji="1" lang="mr-IN" altLang="ja-JP" dirty="0" smtClean="0"/>
                        <a:t>…</a:t>
                      </a:r>
                      <a:endParaRPr kumimoji="1" lang="ja-JP" altLang="en-US" dirty="0"/>
                    </a:p>
                  </a:txBody>
                  <a:tcPr>
                    <a:solidFill>
                      <a:schemeClr val="accent4">
                        <a:lumMod val="20000"/>
                        <a:lumOff val="80000"/>
                      </a:schemeClr>
                    </a:solidFill>
                  </a:tcPr>
                </a:tc>
                <a:tc>
                  <a:txBody>
                    <a:bodyPr/>
                    <a:lstStyle/>
                    <a:p>
                      <a:pPr algn="ctr"/>
                      <a:r>
                        <a:rPr kumimoji="1" lang="en-US" altLang="ja-JP" dirty="0" smtClean="0"/>
                        <a:t>777</a:t>
                      </a:r>
                      <a:endParaRPr kumimoji="1" lang="ja-JP" altLang="en-US" dirty="0"/>
                    </a:p>
                  </a:txBody>
                  <a:tcPr>
                    <a:solidFill>
                      <a:schemeClr val="accent4">
                        <a:lumMod val="20000"/>
                        <a:lumOff val="80000"/>
                      </a:schemeClr>
                    </a:solidFill>
                  </a:tcPr>
                </a:tc>
                <a:tc>
                  <a:txBody>
                    <a:bodyPr/>
                    <a:lstStyle/>
                    <a:p>
                      <a:pPr algn="ctr"/>
                      <a:r>
                        <a:rPr kumimoji="1" lang="mr-IN" altLang="ja-JP" dirty="0" smtClean="0"/>
                        <a:t>…</a:t>
                      </a:r>
                      <a:endParaRPr kumimoji="1" lang="ja-JP" altLang="en-US" dirty="0"/>
                    </a:p>
                  </a:txBody>
                  <a:tcPr>
                    <a:solidFill>
                      <a:schemeClr val="accent4">
                        <a:lumMod val="20000"/>
                        <a:lumOff val="80000"/>
                      </a:schemeClr>
                    </a:solidFill>
                  </a:tcPr>
                </a:tc>
                <a:tc>
                  <a:txBody>
                    <a:bodyPr/>
                    <a:lstStyle/>
                    <a:p>
                      <a:pPr algn="ctr"/>
                      <a:r>
                        <a:rPr kumimoji="1" lang="en-US" altLang="ja-JP" dirty="0" smtClean="0"/>
                        <a:t>40</a:t>
                      </a:r>
                      <a:endParaRPr kumimoji="1" lang="ja-JP" altLang="en-US" dirty="0"/>
                    </a:p>
                  </a:txBody>
                  <a:tcPr>
                    <a:solidFill>
                      <a:schemeClr val="accent4">
                        <a:lumMod val="20000"/>
                        <a:lumOff val="80000"/>
                      </a:schemeClr>
                    </a:solidFill>
                  </a:tcPr>
                </a:tc>
              </a:tr>
              <a:tr h="447283">
                <a:tc>
                  <a:txBody>
                    <a:bodyPr/>
                    <a:lstStyle/>
                    <a:p>
                      <a:pPr algn="ctr"/>
                      <a:r>
                        <a:rPr kumimoji="1" lang="en-US" altLang="ja-JP" dirty="0" smtClean="0"/>
                        <a:t>13579</a:t>
                      </a:r>
                      <a:endParaRPr kumimoji="1" lang="ja-JP" altLang="en-US" dirty="0"/>
                    </a:p>
                  </a:txBody>
                  <a:tcPr>
                    <a:solidFill>
                      <a:schemeClr val="accent4">
                        <a:lumMod val="20000"/>
                        <a:lumOff val="80000"/>
                      </a:schemeClr>
                    </a:solidFill>
                  </a:tcPr>
                </a:tc>
                <a:tc>
                  <a:txBody>
                    <a:bodyPr/>
                    <a:lstStyle/>
                    <a:p>
                      <a:pPr algn="ctr"/>
                      <a:r>
                        <a:rPr kumimoji="1" lang="mr-IN" altLang="ja-JP" dirty="0" smtClean="0"/>
                        <a:t>…</a:t>
                      </a:r>
                      <a:endParaRPr kumimoji="1" lang="ja-JP" altLang="en-US" dirty="0"/>
                    </a:p>
                  </a:txBody>
                  <a:tcPr>
                    <a:solidFill>
                      <a:schemeClr val="accent4">
                        <a:lumMod val="20000"/>
                        <a:lumOff val="80000"/>
                      </a:schemeClr>
                    </a:solidFill>
                  </a:tcPr>
                </a:tc>
                <a:tc>
                  <a:txBody>
                    <a:bodyPr/>
                    <a:lstStyle/>
                    <a:p>
                      <a:pPr algn="ctr"/>
                      <a:r>
                        <a:rPr kumimoji="1" lang="en-US" altLang="ja-JP" dirty="0" smtClean="0"/>
                        <a:t>777</a:t>
                      </a:r>
                      <a:endParaRPr kumimoji="1" lang="ja-JP" altLang="en-US" dirty="0"/>
                    </a:p>
                  </a:txBody>
                  <a:tcPr>
                    <a:solidFill>
                      <a:schemeClr val="accent4">
                        <a:lumMod val="20000"/>
                        <a:lumOff val="80000"/>
                      </a:schemeClr>
                    </a:solidFill>
                  </a:tcPr>
                </a:tc>
                <a:tc>
                  <a:txBody>
                    <a:bodyPr/>
                    <a:lstStyle/>
                    <a:p>
                      <a:pPr algn="ctr"/>
                      <a:r>
                        <a:rPr kumimoji="1" lang="mr-IN" altLang="ja-JP" dirty="0" smtClean="0"/>
                        <a:t>…</a:t>
                      </a:r>
                      <a:endParaRPr kumimoji="1" lang="ja-JP" altLang="en-US" dirty="0"/>
                    </a:p>
                  </a:txBody>
                  <a:tcPr>
                    <a:solidFill>
                      <a:schemeClr val="accent4">
                        <a:lumMod val="20000"/>
                        <a:lumOff val="80000"/>
                      </a:schemeClr>
                    </a:solidFill>
                  </a:tcPr>
                </a:tc>
                <a:tc>
                  <a:txBody>
                    <a:bodyPr/>
                    <a:lstStyle/>
                    <a:p>
                      <a:pPr algn="ctr"/>
                      <a:r>
                        <a:rPr kumimoji="1" lang="en-US" altLang="ja-JP" dirty="0" smtClean="0"/>
                        <a:t>0</a:t>
                      </a:r>
                      <a:endParaRPr kumimoji="1" lang="ja-JP" altLang="en-US" dirty="0"/>
                    </a:p>
                  </a:txBody>
                  <a:tcPr>
                    <a:solidFill>
                      <a:schemeClr val="accent4">
                        <a:lumMod val="20000"/>
                        <a:lumOff val="80000"/>
                      </a:schemeClr>
                    </a:solidFill>
                  </a:tcPr>
                </a:tc>
              </a:tr>
            </a:tbl>
          </a:graphicData>
        </a:graphic>
      </p:graphicFrame>
      <p:graphicFrame>
        <p:nvGraphicFramePr>
          <p:cNvPr id="10" name="表 9"/>
          <p:cNvGraphicFramePr>
            <a:graphicFrameLocks noGrp="1"/>
          </p:cNvGraphicFramePr>
          <p:nvPr>
            <p:extLst>
              <p:ext uri="{D42A27DB-BD31-4B8C-83A1-F6EECF244321}">
                <p14:modId xmlns:p14="http://schemas.microsoft.com/office/powerpoint/2010/main" val="1537096922"/>
              </p:ext>
            </p:extLst>
          </p:nvPr>
        </p:nvGraphicFramePr>
        <p:xfrm>
          <a:off x="6256437" y="3213417"/>
          <a:ext cx="4264625" cy="2683698"/>
        </p:xfrm>
        <a:graphic>
          <a:graphicData uri="http://schemas.openxmlformats.org/drawingml/2006/table">
            <a:tbl>
              <a:tblPr firstRow="1" bandRow="1">
                <a:tableStyleId>{912C8C85-51F0-491E-9774-3900AFEF0FD7}</a:tableStyleId>
              </a:tblPr>
              <a:tblGrid>
                <a:gridCol w="852925"/>
                <a:gridCol w="852925"/>
                <a:gridCol w="852925"/>
                <a:gridCol w="852925"/>
                <a:gridCol w="852925"/>
              </a:tblGrid>
              <a:tr h="447283">
                <a:tc>
                  <a:txBody>
                    <a:bodyPr/>
                    <a:lstStyle/>
                    <a:p>
                      <a:pPr algn="ctr"/>
                      <a:r>
                        <a:rPr kumimoji="1" lang="ja-JP" altLang="en-US" dirty="0" smtClean="0"/>
                        <a:t>顧客</a:t>
                      </a:r>
                      <a:r>
                        <a:rPr kumimoji="1" lang="en-US" altLang="ja-JP" dirty="0" smtClean="0"/>
                        <a:t>ID</a:t>
                      </a:r>
                      <a:endParaRPr kumimoji="1" lang="ja-JP" altLang="en-US" dirty="0"/>
                    </a:p>
                  </a:txBody>
                  <a:tcPr/>
                </a:tc>
                <a:tc>
                  <a:txBody>
                    <a:bodyPr/>
                    <a:lstStyle/>
                    <a:p>
                      <a:pPr algn="ctr"/>
                      <a:r>
                        <a:rPr kumimoji="1" lang="mr-IN" altLang="ja-JP" dirty="0" smtClean="0"/>
                        <a:t>…</a:t>
                      </a:r>
                      <a:endParaRPr kumimoji="1" lang="ja-JP" altLang="en-US" dirty="0"/>
                    </a:p>
                  </a:txBody>
                  <a:tcPr/>
                </a:tc>
                <a:tc>
                  <a:txBody>
                    <a:bodyPr/>
                    <a:lstStyle/>
                    <a:p>
                      <a:pPr algn="ctr"/>
                      <a:r>
                        <a:rPr kumimoji="1" lang="ja-JP" altLang="en-US" dirty="0" smtClean="0"/>
                        <a:t>商品</a:t>
                      </a:r>
                      <a:r>
                        <a:rPr kumimoji="1" lang="en-US" altLang="ja-JP" dirty="0" smtClean="0"/>
                        <a:t>ID</a:t>
                      </a:r>
                      <a:endParaRPr kumimoji="1" lang="ja-JP" altLang="en-US" dirty="0"/>
                    </a:p>
                  </a:txBody>
                  <a:tcPr/>
                </a:tc>
                <a:tc>
                  <a:txBody>
                    <a:bodyPr/>
                    <a:lstStyle/>
                    <a:p>
                      <a:pPr algn="ctr"/>
                      <a:r>
                        <a:rPr kumimoji="1" lang="mr-IN" altLang="ja-JP" dirty="0" smtClean="0"/>
                        <a:t>…</a:t>
                      </a:r>
                      <a:endParaRPr kumimoji="1" lang="ja-JP" altLang="en-US" dirty="0"/>
                    </a:p>
                  </a:txBody>
                  <a:tcPr/>
                </a:tc>
                <a:tc>
                  <a:txBody>
                    <a:bodyPr/>
                    <a:lstStyle/>
                    <a:p>
                      <a:pPr algn="ctr"/>
                      <a:r>
                        <a:rPr kumimoji="1" lang="ja-JP" altLang="en-US" dirty="0" smtClean="0"/>
                        <a:t>数量</a:t>
                      </a:r>
                      <a:endParaRPr kumimoji="1" lang="ja-JP" altLang="en-US" dirty="0"/>
                    </a:p>
                  </a:txBody>
                  <a:tcPr/>
                </a:tc>
              </a:tr>
              <a:tr h="447283">
                <a:tc>
                  <a:txBody>
                    <a:bodyPr/>
                    <a:lstStyle/>
                    <a:p>
                      <a:pPr algn="ctr"/>
                      <a:r>
                        <a:rPr kumimoji="1" lang="en-US" altLang="ja-JP" dirty="0" smtClean="0"/>
                        <a:t>12345</a:t>
                      </a:r>
                      <a:endParaRPr kumimoji="1" lang="ja-JP" altLang="en-US" dirty="0"/>
                    </a:p>
                  </a:txBody>
                  <a:tcPr>
                    <a:solidFill>
                      <a:schemeClr val="accent5">
                        <a:lumMod val="20000"/>
                        <a:lumOff val="80000"/>
                      </a:schemeClr>
                    </a:solidFill>
                  </a:tcPr>
                </a:tc>
                <a:tc>
                  <a:txBody>
                    <a:bodyPr/>
                    <a:lstStyle/>
                    <a:p>
                      <a:pPr algn="ctr"/>
                      <a:r>
                        <a:rPr kumimoji="1" lang="mr-IN" altLang="ja-JP" dirty="0" smtClean="0"/>
                        <a:t>…</a:t>
                      </a:r>
                      <a:endParaRPr kumimoji="1" lang="ja-JP" altLang="en-US" dirty="0"/>
                    </a:p>
                  </a:txBody>
                  <a:tcPr>
                    <a:solidFill>
                      <a:schemeClr val="accent5">
                        <a:lumMod val="20000"/>
                        <a:lumOff val="80000"/>
                      </a:schemeClr>
                    </a:solidFill>
                  </a:tcPr>
                </a:tc>
                <a:tc>
                  <a:txBody>
                    <a:bodyPr/>
                    <a:lstStyle/>
                    <a:p>
                      <a:pPr algn="ctr"/>
                      <a:r>
                        <a:rPr kumimoji="1" lang="en-US" altLang="ja-JP" dirty="0" smtClean="0"/>
                        <a:t>555</a:t>
                      </a:r>
                      <a:endParaRPr kumimoji="1" lang="ja-JP" altLang="en-US" dirty="0"/>
                    </a:p>
                  </a:txBody>
                  <a:tcPr>
                    <a:solidFill>
                      <a:schemeClr val="accent4">
                        <a:lumMod val="20000"/>
                        <a:lumOff val="80000"/>
                      </a:schemeClr>
                    </a:solidFill>
                  </a:tcPr>
                </a:tc>
                <a:tc>
                  <a:txBody>
                    <a:bodyPr/>
                    <a:lstStyle/>
                    <a:p>
                      <a:pPr algn="ctr"/>
                      <a:r>
                        <a:rPr kumimoji="1" lang="mr-IN" altLang="ja-JP" dirty="0" smtClean="0"/>
                        <a:t>…</a:t>
                      </a:r>
                      <a:endParaRPr kumimoji="1" lang="ja-JP" altLang="en-US" dirty="0"/>
                    </a:p>
                  </a:txBody>
                  <a:tcPr>
                    <a:solidFill>
                      <a:schemeClr val="accent5">
                        <a:lumMod val="20000"/>
                        <a:lumOff val="80000"/>
                      </a:schemeClr>
                    </a:solidFill>
                  </a:tcPr>
                </a:tc>
                <a:tc>
                  <a:txBody>
                    <a:bodyPr/>
                    <a:lstStyle/>
                    <a:p>
                      <a:pPr algn="ctr"/>
                      <a:r>
                        <a:rPr kumimoji="1" lang="en-US" altLang="ja-JP" dirty="0" smtClean="0"/>
                        <a:t>20</a:t>
                      </a:r>
                      <a:endParaRPr kumimoji="1" lang="ja-JP" altLang="en-US" dirty="0"/>
                    </a:p>
                  </a:txBody>
                  <a:tcPr>
                    <a:solidFill>
                      <a:schemeClr val="accent4">
                        <a:lumMod val="20000"/>
                        <a:lumOff val="80000"/>
                      </a:schemeClr>
                    </a:solidFill>
                  </a:tcPr>
                </a:tc>
              </a:tr>
              <a:tr h="447283">
                <a:tc>
                  <a:txBody>
                    <a:bodyPr/>
                    <a:lstStyle/>
                    <a:p>
                      <a:pPr algn="ctr"/>
                      <a:r>
                        <a:rPr kumimoji="1" lang="en-US" altLang="ja-JP" dirty="0" smtClean="0"/>
                        <a:t>12345</a:t>
                      </a:r>
                      <a:endParaRPr kumimoji="1" lang="ja-JP" altLang="en-US" dirty="0"/>
                    </a:p>
                  </a:txBody>
                  <a:tcPr>
                    <a:solidFill>
                      <a:schemeClr val="accent5">
                        <a:lumMod val="20000"/>
                        <a:lumOff val="80000"/>
                      </a:schemeClr>
                    </a:solidFill>
                  </a:tcPr>
                </a:tc>
                <a:tc>
                  <a:txBody>
                    <a:bodyPr/>
                    <a:lstStyle/>
                    <a:p>
                      <a:pPr algn="ctr"/>
                      <a:r>
                        <a:rPr kumimoji="1" lang="mr-IN" altLang="ja-JP" dirty="0" smtClean="0"/>
                        <a:t>…</a:t>
                      </a:r>
                      <a:endParaRPr kumimoji="1" lang="ja-JP" altLang="en-US" dirty="0"/>
                    </a:p>
                  </a:txBody>
                  <a:tcPr>
                    <a:solidFill>
                      <a:schemeClr val="accent5">
                        <a:lumMod val="20000"/>
                        <a:lumOff val="80000"/>
                      </a:schemeClr>
                    </a:solidFill>
                  </a:tcPr>
                </a:tc>
                <a:tc>
                  <a:txBody>
                    <a:bodyPr/>
                    <a:lstStyle/>
                    <a:p>
                      <a:pPr algn="ctr"/>
                      <a:r>
                        <a:rPr kumimoji="1" lang="en-US" altLang="ja-JP" dirty="0" smtClean="0"/>
                        <a:t>777</a:t>
                      </a:r>
                      <a:endParaRPr kumimoji="1" lang="ja-JP" altLang="en-US" dirty="0"/>
                    </a:p>
                  </a:txBody>
                  <a:tcPr>
                    <a:solidFill>
                      <a:schemeClr val="accent4">
                        <a:lumMod val="20000"/>
                        <a:lumOff val="80000"/>
                      </a:schemeClr>
                    </a:solidFill>
                  </a:tcPr>
                </a:tc>
                <a:tc>
                  <a:txBody>
                    <a:bodyPr/>
                    <a:lstStyle/>
                    <a:p>
                      <a:pPr algn="ctr"/>
                      <a:r>
                        <a:rPr kumimoji="1" lang="mr-IN" altLang="ja-JP" dirty="0" smtClean="0"/>
                        <a:t>…</a:t>
                      </a:r>
                      <a:endParaRPr kumimoji="1" lang="ja-JP" altLang="en-US" dirty="0"/>
                    </a:p>
                  </a:txBody>
                  <a:tcPr>
                    <a:solidFill>
                      <a:schemeClr val="accent5">
                        <a:lumMod val="20000"/>
                        <a:lumOff val="80000"/>
                      </a:schemeClr>
                    </a:solidFill>
                  </a:tcPr>
                </a:tc>
                <a:tc>
                  <a:txBody>
                    <a:bodyPr/>
                    <a:lstStyle/>
                    <a:p>
                      <a:pPr algn="ctr"/>
                      <a:r>
                        <a:rPr kumimoji="1" lang="en-US" altLang="ja-JP" dirty="0" smtClean="0"/>
                        <a:t>40</a:t>
                      </a:r>
                      <a:endParaRPr kumimoji="1" lang="ja-JP" altLang="en-US" dirty="0"/>
                    </a:p>
                  </a:txBody>
                  <a:tcPr>
                    <a:solidFill>
                      <a:schemeClr val="accent4">
                        <a:lumMod val="20000"/>
                        <a:lumOff val="80000"/>
                      </a:schemeClr>
                    </a:solidFill>
                  </a:tcPr>
                </a:tc>
              </a:tr>
              <a:tr h="447283">
                <a:tc>
                  <a:txBody>
                    <a:bodyPr/>
                    <a:lstStyle/>
                    <a:p>
                      <a:pPr algn="ctr"/>
                      <a:r>
                        <a:rPr kumimoji="1" lang="en-US" altLang="ja-JP" dirty="0" smtClean="0"/>
                        <a:t>13579</a:t>
                      </a:r>
                      <a:endParaRPr kumimoji="1" lang="ja-JP" altLang="en-US" dirty="0"/>
                    </a:p>
                  </a:txBody>
                  <a:tcPr>
                    <a:solidFill>
                      <a:schemeClr val="accent4">
                        <a:lumMod val="20000"/>
                        <a:lumOff val="80000"/>
                      </a:schemeClr>
                    </a:solidFill>
                  </a:tcPr>
                </a:tc>
                <a:tc>
                  <a:txBody>
                    <a:bodyPr/>
                    <a:lstStyle/>
                    <a:p>
                      <a:pPr algn="ctr"/>
                      <a:r>
                        <a:rPr kumimoji="1" lang="mr-IN" altLang="ja-JP" dirty="0" smtClean="0"/>
                        <a:t>…</a:t>
                      </a:r>
                      <a:endParaRPr kumimoji="1" lang="ja-JP" altLang="en-US" dirty="0"/>
                    </a:p>
                  </a:txBody>
                  <a:tcPr>
                    <a:solidFill>
                      <a:schemeClr val="accent4">
                        <a:lumMod val="20000"/>
                        <a:lumOff val="80000"/>
                      </a:schemeClr>
                    </a:solidFill>
                  </a:tcPr>
                </a:tc>
                <a:tc>
                  <a:txBody>
                    <a:bodyPr/>
                    <a:lstStyle/>
                    <a:p>
                      <a:pPr algn="ctr"/>
                      <a:r>
                        <a:rPr kumimoji="1" lang="en-US" altLang="ja-JP" dirty="0" smtClean="0"/>
                        <a:t>111</a:t>
                      </a:r>
                      <a:endParaRPr kumimoji="1" lang="ja-JP" altLang="en-US" dirty="0"/>
                    </a:p>
                  </a:txBody>
                  <a:tcPr>
                    <a:solidFill>
                      <a:schemeClr val="accent5">
                        <a:lumMod val="20000"/>
                        <a:lumOff val="80000"/>
                      </a:schemeClr>
                    </a:solidFill>
                  </a:tcPr>
                </a:tc>
                <a:tc>
                  <a:txBody>
                    <a:bodyPr/>
                    <a:lstStyle/>
                    <a:p>
                      <a:pPr algn="ctr"/>
                      <a:r>
                        <a:rPr kumimoji="1" lang="mr-IN" altLang="ja-JP" dirty="0" smtClean="0"/>
                        <a:t>…</a:t>
                      </a:r>
                      <a:endParaRPr kumimoji="1" lang="ja-JP" altLang="en-US" dirty="0"/>
                    </a:p>
                  </a:txBody>
                  <a:tcPr>
                    <a:solidFill>
                      <a:schemeClr val="accent4">
                        <a:lumMod val="20000"/>
                        <a:lumOff val="80000"/>
                      </a:schemeClr>
                    </a:solidFill>
                  </a:tcPr>
                </a:tc>
                <a:tc>
                  <a:txBody>
                    <a:bodyPr/>
                    <a:lstStyle/>
                    <a:p>
                      <a:pPr algn="ctr"/>
                      <a:r>
                        <a:rPr kumimoji="1" lang="en-US" altLang="ja-JP" dirty="0" smtClean="0"/>
                        <a:t>10</a:t>
                      </a:r>
                      <a:endParaRPr kumimoji="1" lang="ja-JP" altLang="en-US" dirty="0"/>
                    </a:p>
                  </a:txBody>
                  <a:tcPr>
                    <a:solidFill>
                      <a:schemeClr val="accent5">
                        <a:lumMod val="20000"/>
                        <a:lumOff val="80000"/>
                      </a:schemeClr>
                    </a:solidFill>
                  </a:tcPr>
                </a:tc>
              </a:tr>
              <a:tr h="447283">
                <a:tc>
                  <a:txBody>
                    <a:bodyPr/>
                    <a:lstStyle/>
                    <a:p>
                      <a:pPr algn="ctr"/>
                      <a:r>
                        <a:rPr kumimoji="1" lang="en-US" altLang="ja-JP" dirty="0" smtClean="0"/>
                        <a:t>13579</a:t>
                      </a:r>
                      <a:endParaRPr kumimoji="1" lang="ja-JP" altLang="en-US" dirty="0"/>
                    </a:p>
                  </a:txBody>
                  <a:tcPr>
                    <a:solidFill>
                      <a:schemeClr val="accent4">
                        <a:lumMod val="20000"/>
                        <a:lumOff val="80000"/>
                      </a:schemeClr>
                    </a:solidFill>
                  </a:tcPr>
                </a:tc>
                <a:tc>
                  <a:txBody>
                    <a:bodyPr/>
                    <a:lstStyle/>
                    <a:p>
                      <a:pPr algn="ctr"/>
                      <a:r>
                        <a:rPr kumimoji="1" lang="mr-IN" altLang="ja-JP" dirty="0" smtClean="0"/>
                        <a:t>…</a:t>
                      </a:r>
                      <a:endParaRPr kumimoji="1" lang="ja-JP" altLang="en-US" dirty="0"/>
                    </a:p>
                  </a:txBody>
                  <a:tcPr>
                    <a:solidFill>
                      <a:schemeClr val="accent4">
                        <a:lumMod val="20000"/>
                        <a:lumOff val="80000"/>
                      </a:schemeClr>
                    </a:solidFill>
                  </a:tcPr>
                </a:tc>
                <a:tc>
                  <a:txBody>
                    <a:bodyPr/>
                    <a:lstStyle/>
                    <a:p>
                      <a:pPr algn="ctr"/>
                      <a:r>
                        <a:rPr kumimoji="1" lang="en-US" altLang="ja-JP" dirty="0" smtClean="0"/>
                        <a:t>333</a:t>
                      </a:r>
                      <a:endParaRPr kumimoji="1" lang="ja-JP" altLang="en-US" dirty="0"/>
                    </a:p>
                  </a:txBody>
                  <a:tcPr>
                    <a:solidFill>
                      <a:schemeClr val="accent5">
                        <a:lumMod val="20000"/>
                        <a:lumOff val="80000"/>
                      </a:schemeClr>
                    </a:solidFill>
                  </a:tcPr>
                </a:tc>
                <a:tc>
                  <a:txBody>
                    <a:bodyPr/>
                    <a:lstStyle/>
                    <a:p>
                      <a:pPr algn="ctr"/>
                      <a:r>
                        <a:rPr kumimoji="1" lang="mr-IN" altLang="ja-JP" dirty="0" smtClean="0"/>
                        <a:t>…</a:t>
                      </a:r>
                      <a:endParaRPr kumimoji="1" lang="ja-JP" altLang="en-US" dirty="0"/>
                    </a:p>
                  </a:txBody>
                  <a:tcPr>
                    <a:solidFill>
                      <a:schemeClr val="accent4">
                        <a:lumMod val="20000"/>
                        <a:lumOff val="80000"/>
                      </a:schemeClr>
                    </a:solidFill>
                  </a:tcPr>
                </a:tc>
                <a:tc>
                  <a:txBody>
                    <a:bodyPr/>
                    <a:lstStyle/>
                    <a:p>
                      <a:pPr algn="ctr"/>
                      <a:r>
                        <a:rPr kumimoji="1" lang="en-US" altLang="ja-JP" dirty="0" smtClean="0"/>
                        <a:t>30</a:t>
                      </a:r>
                      <a:endParaRPr kumimoji="1" lang="ja-JP" altLang="en-US" dirty="0"/>
                    </a:p>
                  </a:txBody>
                  <a:tcPr>
                    <a:solidFill>
                      <a:schemeClr val="accent5">
                        <a:lumMod val="20000"/>
                        <a:lumOff val="80000"/>
                      </a:schemeClr>
                    </a:solidFill>
                  </a:tcPr>
                </a:tc>
              </a:tr>
              <a:tr h="447283">
                <a:tc>
                  <a:txBody>
                    <a:bodyPr/>
                    <a:lstStyle/>
                    <a:p>
                      <a:pPr algn="ctr"/>
                      <a:r>
                        <a:rPr kumimoji="1" lang="en-US" altLang="ja-JP" dirty="0" smtClean="0"/>
                        <a:t>13579</a:t>
                      </a:r>
                      <a:endParaRPr kumimoji="1" lang="ja-JP" altLang="en-US" dirty="0"/>
                    </a:p>
                  </a:txBody>
                  <a:tcPr>
                    <a:solidFill>
                      <a:schemeClr val="accent4">
                        <a:lumMod val="20000"/>
                        <a:lumOff val="80000"/>
                      </a:schemeClr>
                    </a:solidFill>
                  </a:tcPr>
                </a:tc>
                <a:tc>
                  <a:txBody>
                    <a:bodyPr/>
                    <a:lstStyle/>
                    <a:p>
                      <a:pPr algn="ctr"/>
                      <a:r>
                        <a:rPr kumimoji="1" lang="mr-IN" altLang="ja-JP" dirty="0" smtClean="0"/>
                        <a:t>…</a:t>
                      </a:r>
                      <a:endParaRPr kumimoji="1" lang="ja-JP" altLang="en-US" dirty="0"/>
                    </a:p>
                  </a:txBody>
                  <a:tcPr>
                    <a:solidFill>
                      <a:schemeClr val="accent4">
                        <a:lumMod val="20000"/>
                        <a:lumOff val="80000"/>
                      </a:schemeClr>
                    </a:solidFill>
                  </a:tcPr>
                </a:tc>
                <a:tc>
                  <a:txBody>
                    <a:bodyPr/>
                    <a:lstStyle/>
                    <a:p>
                      <a:pPr algn="ctr"/>
                      <a:r>
                        <a:rPr kumimoji="1" lang="en-US" altLang="ja-JP" dirty="0" smtClean="0"/>
                        <a:t>333</a:t>
                      </a:r>
                      <a:endParaRPr kumimoji="1" lang="ja-JP" altLang="en-US" dirty="0"/>
                    </a:p>
                  </a:txBody>
                  <a:tcPr>
                    <a:solidFill>
                      <a:schemeClr val="accent5">
                        <a:lumMod val="20000"/>
                        <a:lumOff val="80000"/>
                      </a:schemeClr>
                    </a:solidFill>
                  </a:tcPr>
                </a:tc>
                <a:tc>
                  <a:txBody>
                    <a:bodyPr/>
                    <a:lstStyle/>
                    <a:p>
                      <a:pPr algn="ctr"/>
                      <a:r>
                        <a:rPr kumimoji="1" lang="mr-IN" altLang="ja-JP" dirty="0" smtClean="0"/>
                        <a:t>…</a:t>
                      </a:r>
                      <a:endParaRPr kumimoji="1" lang="ja-JP" altLang="en-US" dirty="0"/>
                    </a:p>
                  </a:txBody>
                  <a:tcPr>
                    <a:solidFill>
                      <a:schemeClr val="accent4">
                        <a:lumMod val="20000"/>
                        <a:lumOff val="80000"/>
                      </a:schemeClr>
                    </a:solidFill>
                  </a:tcPr>
                </a:tc>
                <a:tc>
                  <a:txBody>
                    <a:bodyPr/>
                    <a:lstStyle/>
                    <a:p>
                      <a:pPr algn="ctr"/>
                      <a:r>
                        <a:rPr kumimoji="1" lang="en-US" altLang="ja-JP" dirty="0" smtClean="0"/>
                        <a:t>0</a:t>
                      </a:r>
                      <a:endParaRPr kumimoji="1" lang="ja-JP" altLang="en-US" dirty="0"/>
                    </a:p>
                  </a:txBody>
                  <a:tcPr>
                    <a:solidFill>
                      <a:schemeClr val="accent5">
                        <a:lumMod val="20000"/>
                        <a:lumOff val="80000"/>
                      </a:schemeClr>
                    </a:solidFill>
                  </a:tcPr>
                </a:tc>
              </a:tr>
            </a:tbl>
          </a:graphicData>
        </a:graphic>
      </p:graphicFrame>
      <p:cxnSp>
        <p:nvCxnSpPr>
          <p:cNvPr id="12" name="直線矢印コネクタ 11"/>
          <p:cNvCxnSpPr/>
          <p:nvPr/>
        </p:nvCxnSpPr>
        <p:spPr>
          <a:xfrm flipV="1">
            <a:off x="5102825" y="3904628"/>
            <a:ext cx="1153612" cy="857346"/>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cxnSp>
        <p:nvCxnSpPr>
          <p:cNvPr id="13" name="直線矢印コネクタ 12"/>
          <p:cNvCxnSpPr/>
          <p:nvPr/>
        </p:nvCxnSpPr>
        <p:spPr>
          <a:xfrm>
            <a:off x="5102825" y="3904629"/>
            <a:ext cx="1153612" cy="918627"/>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cxnSp>
        <p:nvCxnSpPr>
          <p:cNvPr id="14" name="直線矢印コネクタ 13"/>
          <p:cNvCxnSpPr/>
          <p:nvPr/>
        </p:nvCxnSpPr>
        <p:spPr>
          <a:xfrm flipV="1">
            <a:off x="5102825" y="4357913"/>
            <a:ext cx="1153612" cy="869407"/>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cxnSp>
        <p:nvCxnSpPr>
          <p:cNvPr id="19" name="直線矢印コネクタ 18"/>
          <p:cNvCxnSpPr/>
          <p:nvPr/>
        </p:nvCxnSpPr>
        <p:spPr>
          <a:xfrm>
            <a:off x="5102825" y="4333301"/>
            <a:ext cx="1153612" cy="918627"/>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sp>
        <p:nvSpPr>
          <p:cNvPr id="20" name="コンテンツ プレースホルダー 2"/>
          <p:cNvSpPr txBox="1">
            <a:spLocks/>
          </p:cNvSpPr>
          <p:nvPr/>
        </p:nvSpPr>
        <p:spPr>
          <a:xfrm>
            <a:off x="4693920" y="6032052"/>
            <a:ext cx="6659880" cy="825948"/>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2000" dirty="0" smtClean="0"/>
              <a:t>詳しい条件は</a:t>
            </a:r>
            <a:r>
              <a:rPr lang="en-US" altLang="ja-JP" sz="2000" dirty="0" smtClean="0"/>
              <a:t/>
            </a:r>
            <a:br>
              <a:rPr lang="en-US" altLang="ja-JP" sz="2000" dirty="0" smtClean="0"/>
            </a:br>
            <a:r>
              <a:rPr lang="ja-JP" altLang="en-US" sz="2000" dirty="0" smtClean="0"/>
              <a:t>交換元のトランザクション数</a:t>
            </a:r>
            <a:r>
              <a:rPr lang="en-US" altLang="ja-JP" sz="2000" dirty="0" smtClean="0"/>
              <a:t>&gt;</a:t>
            </a:r>
            <a:r>
              <a:rPr lang="ja-JP" altLang="en-US" sz="2000" dirty="0" smtClean="0"/>
              <a:t>交換先のアイテム数 </a:t>
            </a:r>
            <a:r>
              <a:rPr lang="en-US" altLang="ja-JP" sz="2000" dirty="0" smtClean="0"/>
              <a:t>and</a:t>
            </a:r>
            <a:r>
              <a:rPr lang="en-US" altLang="ja-JP" sz="2000" dirty="0"/>
              <a:t/>
            </a:r>
            <a:br>
              <a:rPr lang="en-US" altLang="ja-JP" sz="2000" dirty="0"/>
            </a:br>
            <a:r>
              <a:rPr lang="ja-JP" altLang="en-US" sz="2000" dirty="0" smtClean="0"/>
              <a:t>交換先の</a:t>
            </a:r>
            <a:r>
              <a:rPr lang="ja-JP" altLang="en-US" sz="2000" dirty="0"/>
              <a:t>トランザクション数</a:t>
            </a:r>
            <a:r>
              <a:rPr lang="en-US" altLang="ja-JP" sz="2000" dirty="0"/>
              <a:t>&gt;</a:t>
            </a:r>
            <a:r>
              <a:rPr lang="ja-JP" altLang="en-US" sz="2000" dirty="0" smtClean="0"/>
              <a:t>交換元の</a:t>
            </a:r>
            <a:r>
              <a:rPr lang="ja-JP" altLang="en-US" sz="2000" dirty="0"/>
              <a:t>アイテム数</a:t>
            </a:r>
            <a:endParaRPr lang="en-US" altLang="ja-JP" sz="2000" dirty="0" smtClean="0"/>
          </a:p>
        </p:txBody>
      </p:sp>
    </p:spTree>
    <p:extLst>
      <p:ext uri="{BB962C8B-B14F-4D97-AF65-F5344CB8AC3E}">
        <p14:creationId xmlns:p14="http://schemas.microsoft.com/office/powerpoint/2010/main" val="2100871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仮名の交換</a:t>
            </a:r>
            <a:endParaRPr kumimoji="1" lang="ja-JP" altLang="en-US" dirty="0"/>
          </a:p>
        </p:txBody>
      </p:sp>
      <p:sp>
        <p:nvSpPr>
          <p:cNvPr id="3" name="コンテンツ プレースホルダー 2"/>
          <p:cNvSpPr>
            <a:spLocks noGrp="1"/>
          </p:cNvSpPr>
          <p:nvPr>
            <p:ph idx="1"/>
          </p:nvPr>
        </p:nvSpPr>
        <p:spPr>
          <a:xfrm>
            <a:off x="838200" y="1825625"/>
            <a:ext cx="10515600" cy="1878489"/>
          </a:xfrm>
        </p:spPr>
        <p:txBody>
          <a:bodyPr/>
          <a:lstStyle/>
          <a:p>
            <a:r>
              <a:rPr lang="en-US" altLang="ja-JP" dirty="0" smtClean="0"/>
              <a:t>2</a:t>
            </a:r>
            <a:r>
              <a:rPr lang="ja-JP" altLang="en-US" dirty="0" smtClean="0"/>
              <a:t>ヶ月以上に渡って購入履歴のある顧客に対して，</a:t>
            </a:r>
            <a:r>
              <a:rPr lang="en-US" altLang="ja-JP" dirty="0" smtClean="0"/>
              <a:t/>
            </a:r>
            <a:br>
              <a:rPr lang="en-US" altLang="ja-JP" dirty="0" smtClean="0"/>
            </a:br>
            <a:r>
              <a:rPr lang="ja-JP" altLang="en-US" dirty="0" smtClean="0"/>
              <a:t>最も影響の小さい月の仮名を交換する</a:t>
            </a:r>
            <a:endParaRPr lang="en-US" altLang="ja-JP" dirty="0"/>
          </a:p>
          <a:p>
            <a:pPr lvl="1"/>
            <a:endParaRPr lang="en-US" altLang="ja-JP" dirty="0"/>
          </a:p>
          <a:p>
            <a:pPr lvl="1"/>
            <a:r>
              <a:rPr lang="ja-JP" altLang="en-US" dirty="0" smtClean="0"/>
              <a:t>例</a:t>
            </a:r>
            <a:r>
              <a:rPr lang="en-US" altLang="ja-JP" dirty="0" smtClean="0"/>
              <a:t>:</a:t>
            </a:r>
            <a:r>
              <a:rPr lang="en-US" altLang="ja-JP" dirty="0"/>
              <a:t> </a:t>
            </a:r>
            <a:r>
              <a:rPr lang="en-US" altLang="ja-JP" dirty="0" smtClean="0"/>
              <a:t>2</a:t>
            </a:r>
            <a:r>
              <a:rPr lang="ja-JP" altLang="en-US" dirty="0" smtClean="0"/>
              <a:t>名の最も影響の小さい月が</a:t>
            </a:r>
            <a:r>
              <a:rPr lang="en-US" altLang="ja-JP" dirty="0" smtClean="0"/>
              <a:t>5</a:t>
            </a:r>
            <a:r>
              <a:rPr lang="ja-JP" altLang="en-US" dirty="0" smtClean="0"/>
              <a:t>月だった場合</a:t>
            </a:r>
            <a:endParaRPr lang="en-US" altLang="ja-JP" dirty="0" smtClean="0"/>
          </a:p>
          <a:p>
            <a:endParaRPr lang="en-US" altLang="ja-JP" dirty="0" smtClean="0"/>
          </a:p>
        </p:txBody>
      </p:sp>
      <p:graphicFrame>
        <p:nvGraphicFramePr>
          <p:cNvPr id="4" name="表 3"/>
          <p:cNvGraphicFramePr>
            <a:graphicFrameLocks noGrp="1"/>
          </p:cNvGraphicFramePr>
          <p:nvPr>
            <p:extLst>
              <p:ext uri="{D42A27DB-BD31-4B8C-83A1-F6EECF244321}">
                <p14:modId xmlns:p14="http://schemas.microsoft.com/office/powerpoint/2010/main" val="238729858"/>
              </p:ext>
            </p:extLst>
          </p:nvPr>
        </p:nvGraphicFramePr>
        <p:xfrm>
          <a:off x="838200" y="3704114"/>
          <a:ext cx="10119356" cy="1112520"/>
        </p:xfrm>
        <a:graphic>
          <a:graphicData uri="http://schemas.openxmlformats.org/drawingml/2006/table">
            <a:tbl>
              <a:tblPr firstRow="1" bandRow="1">
                <a:tableStyleId>{912C8C85-51F0-491E-9774-3900AFEF0FD7}</a:tableStyleId>
              </a:tblPr>
              <a:tblGrid>
                <a:gridCol w="778412"/>
                <a:gridCol w="778412"/>
                <a:gridCol w="778412"/>
                <a:gridCol w="778412"/>
                <a:gridCol w="778412"/>
                <a:gridCol w="778412"/>
                <a:gridCol w="778412"/>
                <a:gridCol w="778412"/>
                <a:gridCol w="778412"/>
                <a:gridCol w="778412"/>
                <a:gridCol w="778412"/>
                <a:gridCol w="778412"/>
                <a:gridCol w="778412"/>
              </a:tblGrid>
              <a:tr h="370840">
                <a:tc>
                  <a:txBody>
                    <a:bodyPr/>
                    <a:lstStyle/>
                    <a:p>
                      <a:endParaRPr kumimoji="1" lang="ja-JP" altLang="en-US" dirty="0"/>
                    </a:p>
                  </a:txBody>
                  <a:tcPr/>
                </a:tc>
                <a:tc>
                  <a:txBody>
                    <a:bodyPr/>
                    <a:lstStyle/>
                    <a:p>
                      <a:r>
                        <a:rPr kumimoji="1" lang="en-US" altLang="ja-JP" dirty="0" smtClean="0"/>
                        <a:t>12</a:t>
                      </a:r>
                      <a:r>
                        <a:rPr kumimoji="1" lang="ja-JP" altLang="en-US" dirty="0" smtClean="0"/>
                        <a:t>月</a:t>
                      </a:r>
                      <a:endParaRPr kumimoji="1" lang="ja-JP" altLang="en-US" dirty="0"/>
                    </a:p>
                  </a:txBody>
                  <a:tcPr/>
                </a:tc>
                <a:tc>
                  <a:txBody>
                    <a:bodyPr/>
                    <a:lstStyle/>
                    <a:p>
                      <a:r>
                        <a:rPr kumimoji="1" lang="en-US" altLang="ja-JP" dirty="0" smtClean="0"/>
                        <a:t>1</a:t>
                      </a:r>
                      <a:r>
                        <a:rPr kumimoji="1" lang="ja-JP" altLang="en-US" dirty="0" smtClean="0"/>
                        <a:t>月</a:t>
                      </a:r>
                      <a:endParaRPr kumimoji="1" lang="ja-JP" altLang="en-US" dirty="0"/>
                    </a:p>
                  </a:txBody>
                  <a:tcPr/>
                </a:tc>
                <a:tc>
                  <a:txBody>
                    <a:bodyPr/>
                    <a:lstStyle/>
                    <a:p>
                      <a:r>
                        <a:rPr kumimoji="1" lang="en-US" altLang="ja-JP" dirty="0" smtClean="0"/>
                        <a:t>2</a:t>
                      </a:r>
                      <a:r>
                        <a:rPr kumimoji="1" lang="ja-JP" altLang="en-US" dirty="0" smtClean="0"/>
                        <a:t>月</a:t>
                      </a:r>
                      <a:endParaRPr kumimoji="1" lang="ja-JP" altLang="en-US" dirty="0"/>
                    </a:p>
                  </a:txBody>
                  <a:tcPr/>
                </a:tc>
                <a:tc>
                  <a:txBody>
                    <a:bodyPr/>
                    <a:lstStyle/>
                    <a:p>
                      <a:r>
                        <a:rPr kumimoji="1" lang="en-US" altLang="ja-JP" dirty="0" smtClean="0"/>
                        <a:t>3</a:t>
                      </a:r>
                      <a:r>
                        <a:rPr kumimoji="1" lang="ja-JP" altLang="en-US" dirty="0" smtClean="0"/>
                        <a:t>月</a:t>
                      </a:r>
                      <a:endParaRPr kumimoji="1" lang="ja-JP" altLang="en-US" dirty="0"/>
                    </a:p>
                  </a:txBody>
                  <a:tcPr/>
                </a:tc>
                <a:tc>
                  <a:txBody>
                    <a:bodyPr/>
                    <a:lstStyle/>
                    <a:p>
                      <a:r>
                        <a:rPr kumimoji="1" lang="en-US" altLang="ja-JP" dirty="0" smtClean="0"/>
                        <a:t>4</a:t>
                      </a:r>
                      <a:r>
                        <a:rPr kumimoji="1" lang="ja-JP" altLang="en-US" dirty="0" smtClean="0"/>
                        <a:t>月</a:t>
                      </a:r>
                      <a:endParaRPr kumimoji="1" lang="ja-JP" altLang="en-US" dirty="0"/>
                    </a:p>
                  </a:txBody>
                  <a:tcPr/>
                </a:tc>
                <a:tc>
                  <a:txBody>
                    <a:bodyPr/>
                    <a:lstStyle/>
                    <a:p>
                      <a:r>
                        <a:rPr kumimoji="1" lang="en-US" altLang="ja-JP" dirty="0" smtClean="0"/>
                        <a:t>5</a:t>
                      </a:r>
                      <a:r>
                        <a:rPr kumimoji="1" lang="ja-JP" altLang="en-US" dirty="0" smtClean="0"/>
                        <a:t>月</a:t>
                      </a:r>
                      <a:endParaRPr kumimoji="1" lang="ja-JP" altLang="en-US" dirty="0"/>
                    </a:p>
                  </a:txBody>
                  <a:tcPr>
                    <a:solidFill>
                      <a:schemeClr val="accent6">
                        <a:lumMod val="50000"/>
                      </a:schemeClr>
                    </a:solidFill>
                  </a:tcPr>
                </a:tc>
                <a:tc>
                  <a:txBody>
                    <a:bodyPr/>
                    <a:lstStyle/>
                    <a:p>
                      <a:r>
                        <a:rPr kumimoji="1" lang="en-US" altLang="ja-JP" dirty="0" smtClean="0"/>
                        <a:t>6</a:t>
                      </a:r>
                      <a:r>
                        <a:rPr kumimoji="1" lang="ja-JP" altLang="en-US" dirty="0" smtClean="0"/>
                        <a:t>月</a:t>
                      </a:r>
                      <a:endParaRPr kumimoji="1" lang="ja-JP" altLang="en-US" dirty="0"/>
                    </a:p>
                  </a:txBody>
                  <a:tcPr/>
                </a:tc>
                <a:tc>
                  <a:txBody>
                    <a:bodyPr/>
                    <a:lstStyle/>
                    <a:p>
                      <a:r>
                        <a:rPr kumimoji="1" lang="en-US" altLang="ja-JP" dirty="0" smtClean="0"/>
                        <a:t>7</a:t>
                      </a:r>
                      <a:r>
                        <a:rPr kumimoji="1" lang="ja-JP" altLang="en-US" dirty="0" smtClean="0"/>
                        <a:t>月</a:t>
                      </a:r>
                      <a:endParaRPr kumimoji="1" lang="ja-JP" altLang="en-US" dirty="0"/>
                    </a:p>
                  </a:txBody>
                  <a:tcPr/>
                </a:tc>
                <a:tc>
                  <a:txBody>
                    <a:bodyPr/>
                    <a:lstStyle/>
                    <a:p>
                      <a:r>
                        <a:rPr kumimoji="1" lang="en-US" altLang="ja-JP" dirty="0" smtClean="0"/>
                        <a:t>8</a:t>
                      </a:r>
                      <a:r>
                        <a:rPr kumimoji="1" lang="ja-JP" altLang="en-US" dirty="0" smtClean="0"/>
                        <a:t>月</a:t>
                      </a:r>
                      <a:endParaRPr kumimoji="1" lang="ja-JP" altLang="en-US" dirty="0"/>
                    </a:p>
                  </a:txBody>
                  <a:tcPr/>
                </a:tc>
                <a:tc>
                  <a:txBody>
                    <a:bodyPr/>
                    <a:lstStyle/>
                    <a:p>
                      <a:r>
                        <a:rPr kumimoji="1" lang="en-US" altLang="ja-JP" dirty="0" smtClean="0"/>
                        <a:t>9</a:t>
                      </a:r>
                      <a:r>
                        <a:rPr kumimoji="1" lang="ja-JP" altLang="en-US" dirty="0" smtClean="0"/>
                        <a:t>月</a:t>
                      </a:r>
                      <a:endParaRPr kumimoji="1" lang="ja-JP" altLang="en-US" dirty="0"/>
                    </a:p>
                  </a:txBody>
                  <a:tcPr/>
                </a:tc>
                <a:tc>
                  <a:txBody>
                    <a:bodyPr/>
                    <a:lstStyle/>
                    <a:p>
                      <a:r>
                        <a:rPr kumimoji="1" lang="en-US" altLang="ja-JP" dirty="0" smtClean="0"/>
                        <a:t>10</a:t>
                      </a:r>
                      <a:r>
                        <a:rPr kumimoji="1" lang="ja-JP" altLang="en-US" dirty="0" smtClean="0"/>
                        <a:t>月</a:t>
                      </a:r>
                      <a:endParaRPr kumimoji="1" lang="ja-JP" altLang="en-US" dirty="0"/>
                    </a:p>
                  </a:txBody>
                  <a:tcPr/>
                </a:tc>
                <a:tc>
                  <a:txBody>
                    <a:bodyPr/>
                    <a:lstStyle/>
                    <a:p>
                      <a:r>
                        <a:rPr kumimoji="1" lang="en-US" altLang="ja-JP" dirty="0" smtClean="0"/>
                        <a:t>11</a:t>
                      </a:r>
                      <a:r>
                        <a:rPr kumimoji="1" lang="ja-JP" altLang="en-US" dirty="0" smtClean="0"/>
                        <a:t>月</a:t>
                      </a:r>
                      <a:endParaRPr kumimoji="1" lang="ja-JP" altLang="en-US" dirty="0"/>
                    </a:p>
                  </a:txBody>
                  <a:tcPr/>
                </a:tc>
              </a:tr>
              <a:tr h="370840">
                <a:tc>
                  <a:txBody>
                    <a:bodyPr/>
                    <a:lstStyle/>
                    <a:p>
                      <a:r>
                        <a:rPr kumimoji="1" lang="en-US" altLang="ja-JP" dirty="0" smtClean="0"/>
                        <a:t>12345</a:t>
                      </a:r>
                      <a:endParaRPr kumimoji="1" lang="ja-JP" altLang="en-US" dirty="0"/>
                    </a:p>
                  </a:txBody>
                  <a:tcPr/>
                </a:tc>
                <a:tc>
                  <a:txBody>
                    <a:bodyPr/>
                    <a:lstStyle/>
                    <a:p>
                      <a:endParaRPr kumimoji="1" lang="ja-JP" altLang="en-US" dirty="0"/>
                    </a:p>
                  </a:txBody>
                  <a:tcPr/>
                </a:tc>
                <a:tc>
                  <a:txBody>
                    <a:bodyPr/>
                    <a:lstStyle/>
                    <a:p>
                      <a:r>
                        <a:rPr kumimoji="1" lang="en-US" altLang="ja-JP" dirty="0" smtClean="0"/>
                        <a:t>A</a:t>
                      </a:r>
                      <a:endParaRPr kumimoji="1" lang="ja-JP" altLang="en-US" dirty="0"/>
                    </a:p>
                  </a:txBody>
                  <a:tcPr/>
                </a:tc>
                <a:tc>
                  <a:txBody>
                    <a:bodyPr/>
                    <a:lstStyle/>
                    <a:p>
                      <a:r>
                        <a:rPr kumimoji="1" lang="en-US" altLang="ja-JP" dirty="0" smtClean="0"/>
                        <a:t>A</a:t>
                      </a:r>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r>
                        <a:rPr kumimoji="1" lang="en-US" altLang="ja-JP" dirty="0" smtClean="0">
                          <a:solidFill>
                            <a:srgbClr val="FF0000"/>
                          </a:solidFill>
                        </a:rPr>
                        <a:t>A</a:t>
                      </a:r>
                      <a:endParaRPr kumimoji="1" lang="ja-JP" altLang="en-US" dirty="0">
                        <a:solidFill>
                          <a:srgbClr val="FF0000"/>
                        </a:solidFill>
                      </a:endParaRPr>
                    </a:p>
                  </a:txBody>
                  <a:tcPr/>
                </a:tc>
                <a:tc>
                  <a:txBody>
                    <a:bodyPr/>
                    <a:lstStyle/>
                    <a:p>
                      <a:r>
                        <a:rPr kumimoji="1" lang="en-US" altLang="ja-JP" dirty="0" smtClean="0"/>
                        <a:t>A</a:t>
                      </a:r>
                      <a:endParaRPr kumimoji="1" lang="ja-JP" altLang="en-US" dirty="0"/>
                    </a:p>
                  </a:txBody>
                  <a:tcPr/>
                </a:tc>
                <a:tc>
                  <a:txBody>
                    <a:bodyPr/>
                    <a:lstStyle/>
                    <a:p>
                      <a:r>
                        <a:rPr kumimoji="1" lang="en-US" altLang="ja-JP" dirty="0" smtClean="0"/>
                        <a:t>A</a:t>
                      </a:r>
                      <a:endParaRPr kumimoji="1" lang="ja-JP" altLang="en-US" dirty="0"/>
                    </a:p>
                  </a:txBody>
                  <a:tcPr/>
                </a:tc>
                <a:tc>
                  <a:txBody>
                    <a:bodyPr/>
                    <a:lstStyle/>
                    <a:p>
                      <a:r>
                        <a:rPr kumimoji="1" lang="en-US" altLang="ja-JP" dirty="0" smtClean="0"/>
                        <a:t>A</a:t>
                      </a:r>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r>
                        <a:rPr kumimoji="1" lang="en-US" altLang="ja-JP" dirty="0" smtClean="0"/>
                        <a:t>A</a:t>
                      </a:r>
                      <a:endParaRPr kumimoji="1" lang="ja-JP" altLang="en-US" dirty="0"/>
                    </a:p>
                  </a:txBody>
                  <a:tcPr/>
                </a:tc>
              </a:tr>
              <a:tr h="370840">
                <a:tc>
                  <a:txBody>
                    <a:bodyPr/>
                    <a:lstStyle/>
                    <a:p>
                      <a:r>
                        <a:rPr kumimoji="1" lang="en-US" altLang="ja-JP" dirty="0" smtClean="0"/>
                        <a:t>13579</a:t>
                      </a:r>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r>
                        <a:rPr kumimoji="1" lang="en-US" altLang="ja-JP" dirty="0" smtClean="0"/>
                        <a:t>B</a:t>
                      </a:r>
                      <a:endParaRPr kumimoji="1" lang="ja-JP" altLang="en-US" dirty="0"/>
                    </a:p>
                  </a:txBody>
                  <a:tcPr/>
                </a:tc>
                <a:tc>
                  <a:txBody>
                    <a:bodyPr/>
                    <a:lstStyle/>
                    <a:p>
                      <a:r>
                        <a:rPr kumimoji="1" lang="en-US" altLang="ja-JP" dirty="0" smtClean="0">
                          <a:solidFill>
                            <a:srgbClr val="FF0000"/>
                          </a:solidFill>
                        </a:rPr>
                        <a:t>B</a:t>
                      </a:r>
                      <a:endParaRPr kumimoji="1" lang="ja-JP" altLang="en-US" dirty="0">
                        <a:solidFill>
                          <a:srgbClr val="FF0000"/>
                        </a:solidFill>
                      </a:endParaRPr>
                    </a:p>
                  </a:txBody>
                  <a:tcPr/>
                </a:tc>
                <a:tc>
                  <a:txBody>
                    <a:bodyPr/>
                    <a:lstStyle/>
                    <a:p>
                      <a:r>
                        <a:rPr kumimoji="1" lang="en-US" altLang="ja-JP" dirty="0" smtClean="0"/>
                        <a:t>B</a:t>
                      </a:r>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r>
            </a:tbl>
          </a:graphicData>
        </a:graphic>
      </p:graphicFrame>
      <p:graphicFrame>
        <p:nvGraphicFramePr>
          <p:cNvPr id="5" name="表 4"/>
          <p:cNvGraphicFramePr>
            <a:graphicFrameLocks noGrp="1"/>
          </p:cNvGraphicFramePr>
          <p:nvPr>
            <p:extLst>
              <p:ext uri="{D42A27DB-BD31-4B8C-83A1-F6EECF244321}">
                <p14:modId xmlns:p14="http://schemas.microsoft.com/office/powerpoint/2010/main" val="833270810"/>
              </p:ext>
            </p:extLst>
          </p:nvPr>
        </p:nvGraphicFramePr>
        <p:xfrm>
          <a:off x="838200" y="5199380"/>
          <a:ext cx="10119356" cy="1112520"/>
        </p:xfrm>
        <a:graphic>
          <a:graphicData uri="http://schemas.openxmlformats.org/drawingml/2006/table">
            <a:tbl>
              <a:tblPr firstRow="1" bandRow="1">
                <a:tableStyleId>{912C8C85-51F0-491E-9774-3900AFEF0FD7}</a:tableStyleId>
              </a:tblPr>
              <a:tblGrid>
                <a:gridCol w="778412"/>
                <a:gridCol w="778412"/>
                <a:gridCol w="778412"/>
                <a:gridCol w="778412"/>
                <a:gridCol w="778412"/>
                <a:gridCol w="778412"/>
                <a:gridCol w="778412"/>
                <a:gridCol w="778412"/>
                <a:gridCol w="778412"/>
                <a:gridCol w="778412"/>
                <a:gridCol w="778412"/>
                <a:gridCol w="778412"/>
                <a:gridCol w="778412"/>
              </a:tblGrid>
              <a:tr h="370840">
                <a:tc>
                  <a:txBody>
                    <a:bodyPr/>
                    <a:lstStyle/>
                    <a:p>
                      <a:endParaRPr kumimoji="1" lang="ja-JP" altLang="en-US" dirty="0"/>
                    </a:p>
                  </a:txBody>
                  <a:tcPr/>
                </a:tc>
                <a:tc>
                  <a:txBody>
                    <a:bodyPr/>
                    <a:lstStyle/>
                    <a:p>
                      <a:r>
                        <a:rPr kumimoji="1" lang="en-US" altLang="ja-JP" dirty="0" smtClean="0"/>
                        <a:t>12</a:t>
                      </a:r>
                      <a:r>
                        <a:rPr kumimoji="1" lang="ja-JP" altLang="en-US" dirty="0" smtClean="0"/>
                        <a:t>月</a:t>
                      </a:r>
                      <a:endParaRPr kumimoji="1" lang="ja-JP" altLang="en-US" dirty="0"/>
                    </a:p>
                  </a:txBody>
                  <a:tcPr/>
                </a:tc>
                <a:tc>
                  <a:txBody>
                    <a:bodyPr/>
                    <a:lstStyle/>
                    <a:p>
                      <a:r>
                        <a:rPr kumimoji="1" lang="en-US" altLang="ja-JP" dirty="0" smtClean="0"/>
                        <a:t>1</a:t>
                      </a:r>
                      <a:r>
                        <a:rPr kumimoji="1" lang="ja-JP" altLang="en-US" dirty="0" smtClean="0"/>
                        <a:t>月</a:t>
                      </a:r>
                      <a:endParaRPr kumimoji="1" lang="ja-JP" altLang="en-US" dirty="0"/>
                    </a:p>
                  </a:txBody>
                  <a:tcPr/>
                </a:tc>
                <a:tc>
                  <a:txBody>
                    <a:bodyPr/>
                    <a:lstStyle/>
                    <a:p>
                      <a:r>
                        <a:rPr kumimoji="1" lang="en-US" altLang="ja-JP" dirty="0" smtClean="0"/>
                        <a:t>2</a:t>
                      </a:r>
                      <a:r>
                        <a:rPr kumimoji="1" lang="ja-JP" altLang="en-US" dirty="0" smtClean="0"/>
                        <a:t>月</a:t>
                      </a:r>
                      <a:endParaRPr kumimoji="1" lang="ja-JP" altLang="en-US" dirty="0"/>
                    </a:p>
                  </a:txBody>
                  <a:tcPr/>
                </a:tc>
                <a:tc>
                  <a:txBody>
                    <a:bodyPr/>
                    <a:lstStyle/>
                    <a:p>
                      <a:r>
                        <a:rPr kumimoji="1" lang="en-US" altLang="ja-JP" dirty="0" smtClean="0"/>
                        <a:t>3</a:t>
                      </a:r>
                      <a:r>
                        <a:rPr kumimoji="1" lang="ja-JP" altLang="en-US" dirty="0" smtClean="0"/>
                        <a:t>月</a:t>
                      </a:r>
                      <a:endParaRPr kumimoji="1" lang="ja-JP" altLang="en-US" dirty="0"/>
                    </a:p>
                  </a:txBody>
                  <a:tcPr/>
                </a:tc>
                <a:tc>
                  <a:txBody>
                    <a:bodyPr/>
                    <a:lstStyle/>
                    <a:p>
                      <a:r>
                        <a:rPr kumimoji="1" lang="en-US" altLang="ja-JP" dirty="0" smtClean="0"/>
                        <a:t>4</a:t>
                      </a:r>
                      <a:r>
                        <a:rPr kumimoji="1" lang="ja-JP" altLang="en-US" dirty="0" smtClean="0"/>
                        <a:t>月</a:t>
                      </a:r>
                      <a:endParaRPr kumimoji="1" lang="ja-JP" altLang="en-US" dirty="0"/>
                    </a:p>
                  </a:txBody>
                  <a:tcPr/>
                </a:tc>
                <a:tc>
                  <a:txBody>
                    <a:bodyPr/>
                    <a:lstStyle/>
                    <a:p>
                      <a:r>
                        <a:rPr kumimoji="1" lang="en-US" altLang="ja-JP" dirty="0" smtClean="0"/>
                        <a:t>5</a:t>
                      </a:r>
                      <a:r>
                        <a:rPr kumimoji="1" lang="ja-JP" altLang="en-US" dirty="0" smtClean="0"/>
                        <a:t>月</a:t>
                      </a:r>
                      <a:endParaRPr kumimoji="1" lang="ja-JP" altLang="en-US" dirty="0"/>
                    </a:p>
                  </a:txBody>
                  <a:tcPr>
                    <a:solidFill>
                      <a:schemeClr val="accent6">
                        <a:lumMod val="50000"/>
                      </a:schemeClr>
                    </a:solidFill>
                  </a:tcPr>
                </a:tc>
                <a:tc>
                  <a:txBody>
                    <a:bodyPr/>
                    <a:lstStyle/>
                    <a:p>
                      <a:r>
                        <a:rPr kumimoji="1" lang="en-US" altLang="ja-JP" dirty="0" smtClean="0"/>
                        <a:t>6</a:t>
                      </a:r>
                      <a:r>
                        <a:rPr kumimoji="1" lang="ja-JP" altLang="en-US" dirty="0" smtClean="0"/>
                        <a:t>月</a:t>
                      </a:r>
                      <a:endParaRPr kumimoji="1" lang="ja-JP" altLang="en-US" dirty="0"/>
                    </a:p>
                  </a:txBody>
                  <a:tcPr/>
                </a:tc>
                <a:tc>
                  <a:txBody>
                    <a:bodyPr/>
                    <a:lstStyle/>
                    <a:p>
                      <a:r>
                        <a:rPr kumimoji="1" lang="en-US" altLang="ja-JP" dirty="0" smtClean="0"/>
                        <a:t>7</a:t>
                      </a:r>
                      <a:r>
                        <a:rPr kumimoji="1" lang="ja-JP" altLang="en-US" dirty="0" smtClean="0"/>
                        <a:t>月</a:t>
                      </a:r>
                      <a:endParaRPr kumimoji="1" lang="ja-JP" altLang="en-US" dirty="0"/>
                    </a:p>
                  </a:txBody>
                  <a:tcPr/>
                </a:tc>
                <a:tc>
                  <a:txBody>
                    <a:bodyPr/>
                    <a:lstStyle/>
                    <a:p>
                      <a:r>
                        <a:rPr kumimoji="1" lang="en-US" altLang="ja-JP" dirty="0" smtClean="0"/>
                        <a:t>8</a:t>
                      </a:r>
                      <a:r>
                        <a:rPr kumimoji="1" lang="ja-JP" altLang="en-US" dirty="0" smtClean="0"/>
                        <a:t>月</a:t>
                      </a:r>
                      <a:endParaRPr kumimoji="1" lang="ja-JP" altLang="en-US" dirty="0"/>
                    </a:p>
                  </a:txBody>
                  <a:tcPr/>
                </a:tc>
                <a:tc>
                  <a:txBody>
                    <a:bodyPr/>
                    <a:lstStyle/>
                    <a:p>
                      <a:r>
                        <a:rPr kumimoji="1" lang="en-US" altLang="ja-JP" dirty="0" smtClean="0"/>
                        <a:t>9</a:t>
                      </a:r>
                      <a:r>
                        <a:rPr kumimoji="1" lang="ja-JP" altLang="en-US" dirty="0" smtClean="0"/>
                        <a:t>月</a:t>
                      </a:r>
                      <a:endParaRPr kumimoji="1" lang="ja-JP" altLang="en-US" dirty="0"/>
                    </a:p>
                  </a:txBody>
                  <a:tcPr/>
                </a:tc>
                <a:tc>
                  <a:txBody>
                    <a:bodyPr/>
                    <a:lstStyle/>
                    <a:p>
                      <a:r>
                        <a:rPr kumimoji="1" lang="en-US" altLang="ja-JP" dirty="0" smtClean="0"/>
                        <a:t>10</a:t>
                      </a:r>
                      <a:r>
                        <a:rPr kumimoji="1" lang="ja-JP" altLang="en-US" dirty="0" smtClean="0"/>
                        <a:t>月</a:t>
                      </a:r>
                      <a:endParaRPr kumimoji="1" lang="ja-JP" altLang="en-US" dirty="0"/>
                    </a:p>
                  </a:txBody>
                  <a:tcPr/>
                </a:tc>
                <a:tc>
                  <a:txBody>
                    <a:bodyPr/>
                    <a:lstStyle/>
                    <a:p>
                      <a:r>
                        <a:rPr kumimoji="1" lang="en-US" altLang="ja-JP" dirty="0" smtClean="0"/>
                        <a:t>11</a:t>
                      </a:r>
                      <a:r>
                        <a:rPr kumimoji="1" lang="ja-JP" altLang="en-US" dirty="0" smtClean="0"/>
                        <a:t>月</a:t>
                      </a:r>
                      <a:endParaRPr kumimoji="1" lang="ja-JP" altLang="en-US" dirty="0"/>
                    </a:p>
                  </a:txBody>
                  <a:tcPr/>
                </a:tc>
              </a:tr>
              <a:tr h="370840">
                <a:tc>
                  <a:txBody>
                    <a:bodyPr/>
                    <a:lstStyle/>
                    <a:p>
                      <a:r>
                        <a:rPr kumimoji="1" lang="en-US" altLang="ja-JP" dirty="0" smtClean="0"/>
                        <a:t>12345</a:t>
                      </a:r>
                      <a:endParaRPr kumimoji="1" lang="ja-JP" altLang="en-US" dirty="0"/>
                    </a:p>
                  </a:txBody>
                  <a:tcPr/>
                </a:tc>
                <a:tc>
                  <a:txBody>
                    <a:bodyPr/>
                    <a:lstStyle/>
                    <a:p>
                      <a:endParaRPr kumimoji="1" lang="ja-JP" altLang="en-US" dirty="0"/>
                    </a:p>
                  </a:txBody>
                  <a:tcPr/>
                </a:tc>
                <a:tc>
                  <a:txBody>
                    <a:bodyPr/>
                    <a:lstStyle/>
                    <a:p>
                      <a:r>
                        <a:rPr kumimoji="1" lang="en-US" altLang="ja-JP" dirty="0" smtClean="0"/>
                        <a:t>A</a:t>
                      </a:r>
                      <a:endParaRPr kumimoji="1" lang="ja-JP" altLang="en-US" dirty="0"/>
                    </a:p>
                  </a:txBody>
                  <a:tcPr/>
                </a:tc>
                <a:tc>
                  <a:txBody>
                    <a:bodyPr/>
                    <a:lstStyle/>
                    <a:p>
                      <a:r>
                        <a:rPr kumimoji="1" lang="en-US" altLang="ja-JP" dirty="0" smtClean="0"/>
                        <a:t>A</a:t>
                      </a:r>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r>
                        <a:rPr kumimoji="1" lang="en-US" altLang="ja-JP" dirty="0" smtClean="0">
                          <a:solidFill>
                            <a:srgbClr val="FF0000"/>
                          </a:solidFill>
                        </a:rPr>
                        <a:t>B</a:t>
                      </a:r>
                      <a:endParaRPr kumimoji="1" lang="ja-JP" altLang="en-US" dirty="0">
                        <a:solidFill>
                          <a:srgbClr val="FF0000"/>
                        </a:solidFill>
                      </a:endParaRPr>
                    </a:p>
                  </a:txBody>
                  <a:tcPr/>
                </a:tc>
                <a:tc>
                  <a:txBody>
                    <a:bodyPr/>
                    <a:lstStyle/>
                    <a:p>
                      <a:r>
                        <a:rPr kumimoji="1" lang="en-US" altLang="ja-JP" dirty="0" smtClean="0"/>
                        <a:t>A</a:t>
                      </a:r>
                      <a:endParaRPr kumimoji="1" lang="ja-JP" altLang="en-US" dirty="0"/>
                    </a:p>
                  </a:txBody>
                  <a:tcPr/>
                </a:tc>
                <a:tc>
                  <a:txBody>
                    <a:bodyPr/>
                    <a:lstStyle/>
                    <a:p>
                      <a:r>
                        <a:rPr kumimoji="1" lang="en-US" altLang="ja-JP" dirty="0" smtClean="0"/>
                        <a:t>A</a:t>
                      </a:r>
                      <a:endParaRPr kumimoji="1" lang="ja-JP" altLang="en-US" dirty="0"/>
                    </a:p>
                  </a:txBody>
                  <a:tcPr/>
                </a:tc>
                <a:tc>
                  <a:txBody>
                    <a:bodyPr/>
                    <a:lstStyle/>
                    <a:p>
                      <a:r>
                        <a:rPr kumimoji="1" lang="en-US" altLang="ja-JP" dirty="0" smtClean="0"/>
                        <a:t>A</a:t>
                      </a:r>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r>
                        <a:rPr kumimoji="1" lang="en-US" altLang="ja-JP" dirty="0" smtClean="0"/>
                        <a:t>A</a:t>
                      </a:r>
                      <a:endParaRPr kumimoji="1" lang="ja-JP" altLang="en-US" dirty="0"/>
                    </a:p>
                  </a:txBody>
                  <a:tcPr/>
                </a:tc>
              </a:tr>
              <a:tr h="370840">
                <a:tc>
                  <a:txBody>
                    <a:bodyPr/>
                    <a:lstStyle/>
                    <a:p>
                      <a:r>
                        <a:rPr kumimoji="1" lang="en-US" altLang="ja-JP" dirty="0" smtClean="0"/>
                        <a:t>13579</a:t>
                      </a:r>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r>
                        <a:rPr kumimoji="1" lang="en-US" altLang="ja-JP" dirty="0" smtClean="0"/>
                        <a:t>B</a:t>
                      </a:r>
                      <a:endParaRPr kumimoji="1" lang="ja-JP" altLang="en-US" dirty="0"/>
                    </a:p>
                  </a:txBody>
                  <a:tcPr/>
                </a:tc>
                <a:tc>
                  <a:txBody>
                    <a:bodyPr/>
                    <a:lstStyle/>
                    <a:p>
                      <a:r>
                        <a:rPr kumimoji="1" lang="en-US" altLang="ja-JP" dirty="0" smtClean="0">
                          <a:solidFill>
                            <a:srgbClr val="FF0000"/>
                          </a:solidFill>
                        </a:rPr>
                        <a:t>A</a:t>
                      </a:r>
                      <a:endParaRPr kumimoji="1" lang="ja-JP" altLang="en-US" dirty="0">
                        <a:solidFill>
                          <a:srgbClr val="FF0000"/>
                        </a:solidFill>
                      </a:endParaRPr>
                    </a:p>
                  </a:txBody>
                  <a:tcPr/>
                </a:tc>
                <a:tc>
                  <a:txBody>
                    <a:bodyPr/>
                    <a:lstStyle/>
                    <a:p>
                      <a:r>
                        <a:rPr kumimoji="1" lang="en-US" altLang="ja-JP" dirty="0" smtClean="0"/>
                        <a:t>B</a:t>
                      </a:r>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r>
            </a:tbl>
          </a:graphicData>
        </a:graphic>
      </p:graphicFrame>
      <p:sp>
        <p:nvSpPr>
          <p:cNvPr id="6" name="コンテンツ プレースホルダー 2"/>
          <p:cNvSpPr txBox="1">
            <a:spLocks/>
          </p:cNvSpPr>
          <p:nvPr/>
        </p:nvSpPr>
        <p:spPr>
          <a:xfrm>
            <a:off x="1676400" y="6475254"/>
            <a:ext cx="10515600" cy="38274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2000" dirty="0" smtClean="0">
                <a:solidFill>
                  <a:schemeClr val="bg2">
                    <a:lumMod val="75000"/>
                  </a:schemeClr>
                </a:solidFill>
              </a:rPr>
              <a:t>交換する相手についてもう少しきちんと選べば有用性の低下を抑えられたと思います</a:t>
            </a:r>
            <a:r>
              <a:rPr lang="mr-IN" altLang="ja-JP" sz="2000" dirty="0" smtClean="0">
                <a:solidFill>
                  <a:schemeClr val="bg2">
                    <a:lumMod val="75000"/>
                  </a:schemeClr>
                </a:solidFill>
              </a:rPr>
              <a:t>…</a:t>
            </a:r>
            <a:endParaRPr lang="en-US" altLang="ja-JP" sz="2000" dirty="0" smtClean="0">
              <a:solidFill>
                <a:schemeClr val="bg2">
                  <a:lumMod val="75000"/>
                </a:schemeClr>
              </a:solidFill>
            </a:endParaRPr>
          </a:p>
        </p:txBody>
      </p:sp>
    </p:spTree>
    <p:extLst>
      <p:ext uri="{BB962C8B-B14F-4D97-AF65-F5344CB8AC3E}">
        <p14:creationId xmlns:p14="http://schemas.microsoft.com/office/powerpoint/2010/main" val="3559163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ja-JP" altLang="en-US" dirty="0" smtClean="0"/>
              <a:t>再識別編</a:t>
            </a:r>
            <a:endParaRPr kumimoji="1" lang="ja-JP" altLang="en-US" dirty="0"/>
          </a:p>
        </p:txBody>
      </p:sp>
      <p:sp>
        <p:nvSpPr>
          <p:cNvPr id="2" name="テキスト プレースホルダー 1"/>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40960775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EA2CF3A9-5442-4316-A1E8-19B98B543F27}"/>
              </a:ext>
            </a:extLst>
          </p:cNvPr>
          <p:cNvSpPr>
            <a:spLocks noGrp="1"/>
          </p:cNvSpPr>
          <p:nvPr>
            <p:ph type="title"/>
          </p:nvPr>
        </p:nvSpPr>
        <p:spPr/>
        <p:txBody>
          <a:bodyPr/>
          <a:lstStyle/>
          <a:p>
            <a:r>
              <a:rPr kumimoji="1" lang="ja-JP" altLang="en-US" dirty="0" smtClean="0">
                <a:latin typeface="メイリオ" panose="020B0604030504040204" pitchFamily="50" charset="-128"/>
                <a:ea typeface="メイリオ" panose="020B0604030504040204" pitchFamily="50" charset="-128"/>
              </a:rPr>
              <a:t>再識別の基本ぼっち戦略</a:t>
            </a:r>
            <a:endParaRPr kumimoji="1" lang="ja-JP" altLang="en-US" dirty="0">
              <a:latin typeface="メイリオ" panose="020B0604030504040204" pitchFamily="50" charset="-128"/>
              <a:ea typeface="メイリオ" panose="020B0604030504040204" pitchFamily="50" charset="-128"/>
            </a:endParaRPr>
          </a:p>
        </p:txBody>
      </p:sp>
      <p:sp>
        <p:nvSpPr>
          <p:cNvPr id="3" name="コンテンツ プレースホルダー 2">
            <a:extLst>
              <a:ext uri="{FF2B5EF4-FFF2-40B4-BE49-F238E27FC236}">
                <a16:creationId xmlns:a16="http://schemas.microsoft.com/office/drawing/2014/main" xmlns="" id="{94C3C294-066A-4788-84BC-98435CB7B380}"/>
              </a:ext>
            </a:extLst>
          </p:cNvPr>
          <p:cNvSpPr>
            <a:spLocks noGrp="1"/>
          </p:cNvSpPr>
          <p:nvPr>
            <p:ph idx="1"/>
          </p:nvPr>
        </p:nvSpPr>
        <p:spPr>
          <a:xfrm>
            <a:off x="838200" y="1825625"/>
            <a:ext cx="10319951" cy="2317717"/>
          </a:xfrm>
        </p:spPr>
        <p:txBody>
          <a:bodyPr>
            <a:normAutofit/>
          </a:bodyPr>
          <a:lstStyle/>
          <a:p>
            <a:r>
              <a:rPr lang="ja-JP" altLang="en-US" dirty="0" smtClean="0">
                <a:latin typeface="メイリオ" panose="020B0604030504040204" pitchFamily="50" charset="-128"/>
                <a:ea typeface="メイリオ" panose="020B0604030504040204" pitchFamily="50" charset="-128"/>
              </a:rPr>
              <a:t>「</a:t>
            </a:r>
            <a:r>
              <a:rPr lang="ja-JP" altLang="en-US" dirty="0" smtClean="0">
                <a:latin typeface="メイリオ" panose="020B0604030504040204" pitchFamily="50" charset="-128"/>
                <a:ea typeface="メイリオ" panose="020B0604030504040204" pitchFamily="50" charset="-128"/>
              </a:rPr>
              <a:t>日付</a:t>
            </a:r>
            <a:r>
              <a:rPr lang="ja-JP" altLang="en-US" dirty="0" smtClean="0">
                <a:latin typeface="メイリオ" panose="020B0604030504040204" pitchFamily="50" charset="-128"/>
                <a:ea typeface="メイリオ" panose="020B0604030504040204" pitchFamily="50" charset="-128"/>
              </a:rPr>
              <a:t>」</a:t>
            </a:r>
            <a:r>
              <a:rPr lang="ja-JP" altLang="en-US" dirty="0" smtClean="0">
                <a:latin typeface="メイリオ" panose="020B0604030504040204" pitchFamily="50" charset="-128"/>
                <a:ea typeface="メイリオ" panose="020B0604030504040204" pitchFamily="50" charset="-128"/>
              </a:rPr>
              <a:t>と</a:t>
            </a:r>
            <a:r>
              <a:rPr lang="ja-JP" altLang="en-US" dirty="0" smtClean="0">
                <a:latin typeface="メイリオ" panose="020B0604030504040204" pitchFamily="50" charset="-128"/>
                <a:ea typeface="メイリオ" panose="020B0604030504040204" pitchFamily="50" charset="-128"/>
              </a:rPr>
              <a:t>「</a:t>
            </a:r>
            <a:r>
              <a:rPr lang="ja-JP" altLang="en-US" dirty="0" smtClean="0">
                <a:latin typeface="メイリオ" panose="020B0604030504040204" pitchFamily="50" charset="-128"/>
                <a:ea typeface="メイリオ" panose="020B0604030504040204" pitchFamily="50" charset="-128"/>
              </a:rPr>
              <a:t>単価</a:t>
            </a:r>
            <a:r>
              <a:rPr lang="ja-JP" altLang="en-US" dirty="0" smtClean="0">
                <a:latin typeface="メイリオ" panose="020B0604030504040204" pitchFamily="50" charset="-128"/>
                <a:ea typeface="メイリオ" panose="020B0604030504040204" pitchFamily="50" charset="-128"/>
              </a:rPr>
              <a:t>」</a:t>
            </a:r>
            <a:r>
              <a:rPr lang="ja-JP" altLang="en-US" dirty="0" smtClean="0">
                <a:latin typeface="メイリオ" panose="020B0604030504040204" pitchFamily="50" charset="-128"/>
                <a:ea typeface="メイリオ" panose="020B0604030504040204" pitchFamily="50" charset="-128"/>
              </a:rPr>
              <a:t>を</a:t>
            </a:r>
            <a:r>
              <a:rPr lang="ja-JP" altLang="en-US" dirty="0" smtClean="0">
                <a:latin typeface="メイリオ" panose="020B0604030504040204" pitchFamily="50" charset="-128"/>
                <a:ea typeface="メイリオ" panose="020B0604030504040204" pitchFamily="50" charset="-128"/>
              </a:rPr>
              <a:t>大きく変動させることは難しいと予想</a:t>
            </a:r>
            <a:endParaRPr lang="en-US" altLang="ja-JP" dirty="0" smtClean="0">
              <a:latin typeface="メイリオ" panose="020B0604030504040204" pitchFamily="50" charset="-128"/>
              <a:ea typeface="メイリオ" panose="020B0604030504040204" pitchFamily="50" charset="-128"/>
            </a:endParaRPr>
          </a:p>
          <a:p>
            <a:r>
              <a:rPr lang="ja-JP" altLang="en-US" dirty="0" smtClean="0">
                <a:latin typeface="メイリオ" panose="020B0604030504040204" pitchFamily="50" charset="-128"/>
                <a:ea typeface="メイリオ" panose="020B0604030504040204" pitchFamily="50" charset="-128"/>
              </a:rPr>
              <a:t>これらの値をベースに再識別を試みる</a:t>
            </a:r>
            <a:endParaRPr lang="en-US" altLang="ja-JP" dirty="0" smtClean="0">
              <a:latin typeface="メイリオ" panose="020B0604030504040204" pitchFamily="50" charset="-128"/>
              <a:ea typeface="メイリオ" panose="020B0604030504040204" pitchFamily="50" charset="-128"/>
            </a:endParaRPr>
          </a:p>
          <a:p>
            <a:pPr marL="0" indent="0">
              <a:buNone/>
            </a:pPr>
            <a:endParaRPr lang="en-US" altLang="ja-JP" dirty="0" smtClean="0">
              <a:latin typeface="メイリオ" panose="020B0604030504040204" pitchFamily="50" charset="-128"/>
              <a:ea typeface="メイリオ" panose="020B0604030504040204" pitchFamily="50" charset="-128"/>
            </a:endParaRPr>
          </a:p>
        </p:txBody>
      </p:sp>
      <p:sp>
        <p:nvSpPr>
          <p:cNvPr id="8" name="テキスト ボックス 7"/>
          <p:cNvSpPr txBox="1"/>
          <p:nvPr/>
        </p:nvSpPr>
        <p:spPr>
          <a:xfrm>
            <a:off x="1334176" y="3561746"/>
            <a:ext cx="2745325" cy="3046988"/>
          </a:xfrm>
          <a:prstGeom prst="rect">
            <a:avLst/>
          </a:prstGeom>
          <a:noFill/>
        </p:spPr>
        <p:txBody>
          <a:bodyPr wrap="square" rtlCol="0">
            <a:spAutoFit/>
          </a:bodyPr>
          <a:lstStyle/>
          <a:p>
            <a:r>
              <a:rPr kumimoji="1" lang="ja-JP" altLang="en-US" sz="2400" dirty="0" smtClean="0">
                <a:latin typeface="メイリオ"/>
                <a:ea typeface="メイリオ"/>
                <a:cs typeface="メイリオ"/>
              </a:rPr>
              <a:t>　</a:t>
            </a:r>
            <a:r>
              <a:rPr kumimoji="1" lang="en-US" altLang="ja-JP" sz="2400" dirty="0" smtClean="0">
                <a:solidFill>
                  <a:schemeClr val="accent1"/>
                </a:solidFill>
                <a:latin typeface="メイリオ"/>
                <a:ea typeface="メイリオ"/>
                <a:cs typeface="メイリオ"/>
              </a:rPr>
              <a:t>0.04</a:t>
            </a:r>
          </a:p>
          <a:p>
            <a:r>
              <a:rPr lang="ja-JP" altLang="en-US" sz="2400" dirty="0" smtClean="0">
                <a:solidFill>
                  <a:schemeClr val="accent1"/>
                </a:solidFill>
                <a:latin typeface="メイリオ"/>
                <a:ea typeface="メイリオ"/>
                <a:cs typeface="メイリオ"/>
              </a:rPr>
              <a:t>　</a:t>
            </a:r>
            <a:r>
              <a:rPr lang="en-US" altLang="ja-JP" sz="2400" dirty="0" smtClean="0">
                <a:solidFill>
                  <a:schemeClr val="accent1"/>
                </a:solidFill>
                <a:latin typeface="メイリオ"/>
                <a:ea typeface="メイリオ"/>
                <a:cs typeface="メイリオ"/>
              </a:rPr>
              <a:t>0.04</a:t>
            </a:r>
          </a:p>
          <a:p>
            <a:r>
              <a:rPr kumimoji="1" lang="ja-JP" altLang="en-US" sz="2400" dirty="0" smtClean="0">
                <a:solidFill>
                  <a:schemeClr val="accent1"/>
                </a:solidFill>
                <a:latin typeface="メイリオ"/>
                <a:ea typeface="メイリオ"/>
                <a:cs typeface="メイリオ"/>
              </a:rPr>
              <a:t>　</a:t>
            </a:r>
            <a:r>
              <a:rPr kumimoji="1" lang="en-US" altLang="ja-JP" sz="2400" dirty="0" smtClean="0">
                <a:solidFill>
                  <a:schemeClr val="accent1"/>
                </a:solidFill>
                <a:latin typeface="メイリオ"/>
                <a:ea typeface="メイリオ"/>
                <a:cs typeface="メイリオ"/>
              </a:rPr>
              <a:t>0.04</a:t>
            </a:r>
          </a:p>
          <a:p>
            <a:r>
              <a:rPr lang="ja-JP" altLang="en-US" sz="2400" dirty="0" smtClean="0">
                <a:solidFill>
                  <a:schemeClr val="accent1"/>
                </a:solidFill>
                <a:latin typeface="メイリオ"/>
                <a:ea typeface="メイリオ"/>
                <a:cs typeface="メイリオ"/>
              </a:rPr>
              <a:t>　</a:t>
            </a:r>
            <a:r>
              <a:rPr lang="en-US" altLang="ja-JP" sz="2400" dirty="0" smtClean="0">
                <a:solidFill>
                  <a:schemeClr val="accent1"/>
                </a:solidFill>
                <a:latin typeface="メイリオ"/>
                <a:ea typeface="メイリオ"/>
                <a:cs typeface="メイリオ"/>
              </a:rPr>
              <a:t>0.04</a:t>
            </a:r>
          </a:p>
          <a:p>
            <a:r>
              <a:rPr kumimoji="1" lang="ja-JP" altLang="en-US" sz="2400" dirty="0" smtClean="0">
                <a:solidFill>
                  <a:schemeClr val="accent1"/>
                </a:solidFill>
                <a:latin typeface="メイリオ"/>
                <a:ea typeface="メイリオ"/>
                <a:cs typeface="メイリオ"/>
              </a:rPr>
              <a:t>　</a:t>
            </a:r>
            <a:r>
              <a:rPr kumimoji="1" lang="en-US" altLang="ja-JP" sz="2400" dirty="0" smtClean="0">
                <a:solidFill>
                  <a:schemeClr val="accent1"/>
                </a:solidFill>
                <a:latin typeface="メイリオ"/>
                <a:ea typeface="メイリオ"/>
                <a:cs typeface="メイリオ"/>
              </a:rPr>
              <a:t>  </a:t>
            </a:r>
            <a:r>
              <a:rPr lang="en-US" altLang="ja-JP" sz="2400" dirty="0" smtClean="0">
                <a:solidFill>
                  <a:schemeClr val="accent1"/>
                </a:solidFill>
                <a:latin typeface="メイリオ"/>
                <a:ea typeface="メイリオ"/>
                <a:cs typeface="メイリオ"/>
              </a:rPr>
              <a:t>:</a:t>
            </a:r>
          </a:p>
          <a:p>
            <a:r>
              <a:rPr lang="ja-JP" altLang="en-US" sz="2400" dirty="0" smtClean="0">
                <a:solidFill>
                  <a:schemeClr val="accent1"/>
                </a:solidFill>
                <a:latin typeface="メイリオ"/>
                <a:ea typeface="メイリオ"/>
                <a:cs typeface="メイリオ"/>
              </a:rPr>
              <a:t>　</a:t>
            </a:r>
            <a:r>
              <a:rPr lang="en-US" altLang="ja-JP" sz="2400" dirty="0" smtClean="0">
                <a:solidFill>
                  <a:schemeClr val="accent1"/>
                </a:solidFill>
                <a:latin typeface="メイリオ"/>
                <a:ea typeface="メイリオ"/>
                <a:cs typeface="メイリオ"/>
              </a:rPr>
              <a:t>600</a:t>
            </a:r>
          </a:p>
          <a:p>
            <a:r>
              <a:rPr lang="ja-JP" altLang="en-US" sz="2400" dirty="0" smtClean="0">
                <a:solidFill>
                  <a:schemeClr val="accent1"/>
                </a:solidFill>
                <a:latin typeface="メイリオ"/>
                <a:ea typeface="メイリオ"/>
                <a:cs typeface="メイリオ"/>
              </a:rPr>
              <a:t>　</a:t>
            </a:r>
            <a:r>
              <a:rPr lang="en-US" altLang="ja-JP" sz="2400" dirty="0" smtClean="0">
                <a:solidFill>
                  <a:schemeClr val="accent1"/>
                </a:solidFill>
                <a:latin typeface="メイリオ"/>
                <a:ea typeface="メイリオ"/>
                <a:cs typeface="メイリオ"/>
              </a:rPr>
              <a:t>850.50</a:t>
            </a:r>
          </a:p>
          <a:p>
            <a:r>
              <a:rPr lang="ja-JP" altLang="en-US" sz="2400" dirty="0" smtClean="0">
                <a:solidFill>
                  <a:schemeClr val="accent1"/>
                </a:solidFill>
                <a:latin typeface="メイリオ"/>
                <a:ea typeface="メイリオ"/>
                <a:cs typeface="メイリオ"/>
              </a:rPr>
              <a:t>　</a:t>
            </a:r>
            <a:r>
              <a:rPr lang="en-US" altLang="ja-JP" sz="2400" dirty="0" smtClean="0">
                <a:solidFill>
                  <a:schemeClr val="accent1"/>
                </a:solidFill>
                <a:latin typeface="メイリオ"/>
                <a:ea typeface="メイリオ"/>
                <a:cs typeface="メイリオ"/>
              </a:rPr>
              <a:t>2033.10</a:t>
            </a:r>
          </a:p>
        </p:txBody>
      </p:sp>
      <p:pic>
        <p:nvPicPr>
          <p:cNvPr id="10" name="図 9" descr="Cursor_と_再識別動作確認用.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38730" y="3501964"/>
            <a:ext cx="7196743" cy="2624864"/>
          </a:xfrm>
          <a:prstGeom prst="rect">
            <a:avLst/>
          </a:prstGeom>
        </p:spPr>
      </p:pic>
      <p:sp>
        <p:nvSpPr>
          <p:cNvPr id="11" name="角丸四角形 10"/>
          <p:cNvSpPr/>
          <p:nvPr/>
        </p:nvSpPr>
        <p:spPr>
          <a:xfrm>
            <a:off x="5298229" y="4284451"/>
            <a:ext cx="2103893" cy="1308424"/>
          </a:xfrm>
          <a:prstGeom prst="roundRect">
            <a:avLst/>
          </a:prstGeom>
          <a:noFill/>
          <a:ln w="38100"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4746472" y="6292508"/>
            <a:ext cx="7273953" cy="461665"/>
          </a:xfrm>
          <a:prstGeom prst="rect">
            <a:avLst/>
          </a:prstGeom>
          <a:noFill/>
        </p:spPr>
        <p:txBody>
          <a:bodyPr wrap="square" rtlCol="0">
            <a:spAutoFit/>
          </a:bodyPr>
          <a:lstStyle/>
          <a:p>
            <a:r>
              <a:rPr lang="ja-JP" altLang="en-US" sz="2400" dirty="0" smtClean="0">
                <a:solidFill>
                  <a:srgbClr val="FF0000"/>
                </a:solidFill>
                <a:latin typeface="メイリオ"/>
                <a:ea typeface="メイリオ"/>
                <a:cs typeface="メイリオ"/>
              </a:rPr>
              <a:t>こちらをベースに各顧客の購入履歴ベクトルを作成</a:t>
            </a:r>
            <a:endParaRPr lang="en-US" altLang="ja-JP" sz="2400" dirty="0" smtClean="0">
              <a:solidFill>
                <a:srgbClr val="FF0000"/>
              </a:solidFill>
              <a:latin typeface="メイリオ"/>
              <a:ea typeface="メイリオ"/>
              <a:cs typeface="メイリオ"/>
            </a:endParaRPr>
          </a:p>
        </p:txBody>
      </p:sp>
      <p:sp>
        <p:nvSpPr>
          <p:cNvPr id="13" name="正方形/長方形 12"/>
          <p:cNvSpPr/>
          <p:nvPr/>
        </p:nvSpPr>
        <p:spPr>
          <a:xfrm>
            <a:off x="936693" y="3039090"/>
            <a:ext cx="3262432" cy="461665"/>
          </a:xfrm>
          <a:prstGeom prst="rect">
            <a:avLst/>
          </a:prstGeom>
        </p:spPr>
        <p:txBody>
          <a:bodyPr wrap="none">
            <a:spAutoFit/>
          </a:bodyPr>
          <a:lstStyle/>
          <a:p>
            <a:r>
              <a:rPr lang="ja-JP" altLang="en-US" sz="2400" dirty="0">
                <a:latin typeface="メイリオ"/>
                <a:ea typeface="メイリオ"/>
                <a:cs typeface="メイリオ"/>
              </a:rPr>
              <a:t>単価（１年通し</a:t>
            </a:r>
            <a:r>
              <a:rPr lang="ja-JP" altLang="en-US" sz="2400" dirty="0" smtClean="0">
                <a:latin typeface="メイリオ"/>
                <a:ea typeface="メイリオ"/>
                <a:cs typeface="メイリオ"/>
              </a:rPr>
              <a:t>）の例</a:t>
            </a:r>
            <a:endParaRPr lang="en-US" altLang="ja-JP" sz="2400" dirty="0">
              <a:latin typeface="メイリオ"/>
              <a:ea typeface="メイリオ"/>
              <a:cs typeface="メイリオ"/>
            </a:endParaRPr>
          </a:p>
        </p:txBody>
      </p:sp>
      <p:sp>
        <p:nvSpPr>
          <p:cNvPr id="14" name="右矢印 13"/>
          <p:cNvSpPr/>
          <p:nvPr/>
        </p:nvSpPr>
        <p:spPr>
          <a:xfrm>
            <a:off x="3489385" y="4297274"/>
            <a:ext cx="744060" cy="846627"/>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5" name="中かっこ 14"/>
          <p:cNvSpPr/>
          <p:nvPr/>
        </p:nvSpPr>
        <p:spPr>
          <a:xfrm>
            <a:off x="1334184" y="3617407"/>
            <a:ext cx="1924294" cy="2924711"/>
          </a:xfrm>
          <a:prstGeom prst="bracePair">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p>
        </p:txBody>
      </p:sp>
      <p:cxnSp>
        <p:nvCxnSpPr>
          <p:cNvPr id="17" name="直線コネクタ 16"/>
          <p:cNvCxnSpPr/>
          <p:nvPr/>
        </p:nvCxnSpPr>
        <p:spPr>
          <a:xfrm>
            <a:off x="7248170" y="5195217"/>
            <a:ext cx="461831" cy="1039042"/>
          </a:xfrm>
          <a:prstGeom prst="line">
            <a:avLst/>
          </a:prstGeom>
          <a:ln w="38100" cmpd="sng">
            <a:solidFill>
              <a:srgbClr val="FF0000"/>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9523799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ja-JP" altLang="en-US" dirty="0" smtClean="0"/>
              <a:t>規制第</a:t>
            </a:r>
            <a:r>
              <a:rPr kumimoji="1" lang="en-US" altLang="ja-JP" dirty="0" smtClean="0"/>
              <a:t>19</a:t>
            </a:r>
            <a:r>
              <a:rPr kumimoji="1" lang="ja-JP" altLang="en-US" dirty="0" smtClean="0"/>
              <a:t>条解釈</a:t>
            </a:r>
            <a:r>
              <a:rPr lang="ja-JP" altLang="en-US" dirty="0" smtClean="0"/>
              <a:t>編</a:t>
            </a:r>
            <a:endParaRPr kumimoji="1" lang="ja-JP" altLang="en-US" dirty="0"/>
          </a:p>
        </p:txBody>
      </p:sp>
      <p:sp>
        <p:nvSpPr>
          <p:cNvPr id="2" name="テキスト プレースホルダー 1"/>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4176567291"/>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EA2CF3A9-5442-4316-A1E8-19B98B543F27}"/>
              </a:ext>
            </a:extLst>
          </p:cNvPr>
          <p:cNvSpPr>
            <a:spLocks noGrp="1"/>
          </p:cNvSpPr>
          <p:nvPr>
            <p:ph type="title"/>
          </p:nvPr>
        </p:nvSpPr>
        <p:spPr/>
        <p:txBody>
          <a:bodyPr/>
          <a:lstStyle/>
          <a:p>
            <a:r>
              <a:rPr kumimoji="1" lang="ja-JP" altLang="en-US" dirty="0">
                <a:latin typeface="メイリオ" panose="020B0604030504040204" pitchFamily="50" charset="-128"/>
                <a:ea typeface="メイリオ" panose="020B0604030504040204" pitchFamily="50" charset="-128"/>
              </a:rPr>
              <a:t>個人情報保護委員会 規制</a:t>
            </a:r>
            <a:r>
              <a:rPr lang="ja-JP" altLang="en-US" dirty="0">
                <a:latin typeface="メイリオ" panose="020B0604030504040204" pitchFamily="50" charset="-128"/>
                <a:ea typeface="メイリオ" panose="020B0604030504040204" pitchFamily="50" charset="-128"/>
              </a:rPr>
              <a:t>第</a:t>
            </a:r>
            <a:r>
              <a:rPr kumimoji="1" lang="en-US" altLang="ja-JP" dirty="0">
                <a:latin typeface="メイリオ" panose="020B0604030504040204" pitchFamily="50" charset="-128"/>
                <a:ea typeface="メイリオ" panose="020B0604030504040204" pitchFamily="50" charset="-128"/>
              </a:rPr>
              <a:t>19</a:t>
            </a:r>
            <a:r>
              <a:rPr kumimoji="1" lang="ja-JP" altLang="en-US" dirty="0">
                <a:latin typeface="メイリオ" panose="020B0604030504040204" pitchFamily="50" charset="-128"/>
                <a:ea typeface="メイリオ" panose="020B0604030504040204" pitchFamily="50" charset="-128"/>
              </a:rPr>
              <a:t>条</a:t>
            </a:r>
          </a:p>
        </p:txBody>
      </p:sp>
      <p:graphicFrame>
        <p:nvGraphicFramePr>
          <p:cNvPr id="6" name="表 5">
            <a:extLst>
              <a:ext uri="{FF2B5EF4-FFF2-40B4-BE49-F238E27FC236}">
                <a16:creationId xmlns:a16="http://schemas.microsoft.com/office/drawing/2014/main" xmlns="" id="{A5C11729-B999-45F2-821D-000167EAFA2E}"/>
              </a:ext>
            </a:extLst>
          </p:cNvPr>
          <p:cNvGraphicFramePr>
            <a:graphicFrameLocks noGrp="1"/>
          </p:cNvGraphicFramePr>
          <p:nvPr>
            <p:extLst>
              <p:ext uri="{D42A27DB-BD31-4B8C-83A1-F6EECF244321}">
                <p14:modId xmlns:p14="http://schemas.microsoft.com/office/powerpoint/2010/main" val="2452788858"/>
              </p:ext>
            </p:extLst>
          </p:nvPr>
        </p:nvGraphicFramePr>
        <p:xfrm>
          <a:off x="838200" y="1690688"/>
          <a:ext cx="10031361" cy="3474720"/>
        </p:xfrm>
        <a:graphic>
          <a:graphicData uri="http://schemas.openxmlformats.org/drawingml/2006/table">
            <a:tbl>
              <a:tblPr firstRow="1" bandRow="1">
                <a:tableStyleId>{69CF1AB2-1976-4502-BF36-3FF5EA218861}</a:tableStyleId>
              </a:tblPr>
              <a:tblGrid>
                <a:gridCol w="990600">
                  <a:extLst>
                    <a:ext uri="{9D8B030D-6E8A-4147-A177-3AD203B41FA5}">
                      <a16:colId xmlns:a16="http://schemas.microsoft.com/office/drawing/2014/main" xmlns="" val="774165025"/>
                    </a:ext>
                  </a:extLst>
                </a:gridCol>
                <a:gridCol w="4218039">
                  <a:extLst>
                    <a:ext uri="{9D8B030D-6E8A-4147-A177-3AD203B41FA5}">
                      <a16:colId xmlns:a16="http://schemas.microsoft.com/office/drawing/2014/main" xmlns="" val="646598850"/>
                    </a:ext>
                  </a:extLst>
                </a:gridCol>
                <a:gridCol w="4822722">
                  <a:extLst>
                    <a:ext uri="{9D8B030D-6E8A-4147-A177-3AD203B41FA5}">
                      <a16:colId xmlns:a16="http://schemas.microsoft.com/office/drawing/2014/main" xmlns="" val="3983851175"/>
                    </a:ext>
                  </a:extLst>
                </a:gridCol>
              </a:tblGrid>
              <a:tr h="370840">
                <a:tc>
                  <a:txBody>
                    <a:bodyPr/>
                    <a:lstStyle/>
                    <a:p>
                      <a:pPr algn="ctr"/>
                      <a:r>
                        <a:rPr kumimoji="1" lang="ja-JP" altLang="en-US" sz="3200" dirty="0">
                          <a:latin typeface="メイリオ" panose="020B0604030504040204" pitchFamily="50" charset="-128"/>
                          <a:ea typeface="メイリオ" panose="020B0604030504040204" pitchFamily="50" charset="-128"/>
                        </a:rPr>
                        <a:t>号</a:t>
                      </a:r>
                    </a:p>
                  </a:txBody>
                  <a:tcPr/>
                </a:tc>
                <a:tc>
                  <a:txBody>
                    <a:bodyPr/>
                    <a:lstStyle/>
                    <a:p>
                      <a:pPr algn="l"/>
                      <a:r>
                        <a:rPr kumimoji="1" lang="ja-JP" altLang="en-US" sz="3200" dirty="0">
                          <a:latin typeface="メイリオ" panose="020B0604030504040204" pitchFamily="50" charset="-128"/>
                          <a:ea typeface="メイリオ" panose="020B0604030504040204" pitchFamily="50" charset="-128"/>
                        </a:rPr>
                        <a:t>標準</a:t>
                      </a:r>
                    </a:p>
                  </a:txBody>
                  <a:tcPr/>
                </a:tc>
                <a:tc>
                  <a:txBody>
                    <a:bodyPr/>
                    <a:lstStyle/>
                    <a:p>
                      <a:pPr algn="l"/>
                      <a:r>
                        <a:rPr kumimoji="1" lang="ja-JP" altLang="en-US" sz="3200" dirty="0">
                          <a:latin typeface="メイリオ" panose="020B0604030504040204" pitchFamily="50" charset="-128"/>
                          <a:ea typeface="メイリオ" panose="020B0604030504040204" pitchFamily="50" charset="-128"/>
                        </a:rPr>
                        <a:t>解釈</a:t>
                      </a:r>
                    </a:p>
                  </a:txBody>
                  <a:tcPr/>
                </a:tc>
                <a:extLst>
                  <a:ext uri="{0D108BD9-81ED-4DB2-BD59-A6C34878D82A}">
                    <a16:rowId xmlns:a16="http://schemas.microsoft.com/office/drawing/2014/main" xmlns="" val="1352434374"/>
                  </a:ext>
                </a:extLst>
              </a:tr>
              <a:tr h="370840">
                <a:tc>
                  <a:txBody>
                    <a:bodyPr/>
                    <a:lstStyle/>
                    <a:p>
                      <a:pPr algn="l"/>
                      <a:r>
                        <a:rPr kumimoji="1" lang="en-US" altLang="ja-JP" sz="3200" dirty="0">
                          <a:latin typeface="メイリオ" panose="020B0604030504040204" pitchFamily="50" charset="-128"/>
                          <a:ea typeface="メイリオ" panose="020B0604030504040204" pitchFamily="50" charset="-128"/>
                        </a:rPr>
                        <a:t>(1)</a:t>
                      </a:r>
                      <a:endParaRPr kumimoji="1" lang="ja-JP" altLang="en-US" sz="3200" dirty="0">
                        <a:latin typeface="メイリオ" panose="020B0604030504040204" pitchFamily="50" charset="-128"/>
                        <a:ea typeface="メイリオ" panose="020B0604030504040204" pitchFamily="50" charset="-128"/>
                      </a:endParaRPr>
                    </a:p>
                  </a:txBody>
                  <a:tcPr/>
                </a:tc>
                <a:tc>
                  <a:txBody>
                    <a:bodyPr/>
                    <a:lstStyle/>
                    <a:p>
                      <a:pPr algn="l"/>
                      <a:r>
                        <a:rPr kumimoji="1" lang="ja-JP" altLang="en-US" sz="3200" dirty="0">
                          <a:latin typeface="メイリオ" panose="020B0604030504040204" pitchFamily="50" charset="-128"/>
                          <a:ea typeface="メイリオ" panose="020B0604030504040204" pitchFamily="50" charset="-128"/>
                        </a:rPr>
                        <a:t>個人情報</a:t>
                      </a:r>
                    </a:p>
                  </a:txBody>
                  <a:tcPr/>
                </a:tc>
                <a:tc>
                  <a:txBody>
                    <a:bodyPr/>
                    <a:lstStyle/>
                    <a:p>
                      <a:pPr algn="l"/>
                      <a:r>
                        <a:rPr kumimoji="1" lang="ja-JP" altLang="en-US" sz="3200" dirty="0">
                          <a:latin typeface="メイリオ" panose="020B0604030504040204" pitchFamily="50" charset="-128"/>
                          <a:ea typeface="メイリオ" panose="020B0604030504040204" pitchFamily="50" charset="-128"/>
                        </a:rPr>
                        <a:t>各チームで検討</a:t>
                      </a:r>
                    </a:p>
                  </a:txBody>
                  <a:tcPr/>
                </a:tc>
                <a:extLst>
                  <a:ext uri="{0D108BD9-81ED-4DB2-BD59-A6C34878D82A}">
                    <a16:rowId xmlns:a16="http://schemas.microsoft.com/office/drawing/2014/main" xmlns="" val="432098293"/>
                  </a:ext>
                </a:extLst>
              </a:tr>
              <a:tr h="370840">
                <a:tc>
                  <a:txBody>
                    <a:bodyPr/>
                    <a:lstStyle/>
                    <a:p>
                      <a:pPr algn="l"/>
                      <a:r>
                        <a:rPr kumimoji="1" lang="en-US" altLang="ja-JP" sz="3200" dirty="0">
                          <a:latin typeface="メイリオ" panose="020B0604030504040204" pitchFamily="50" charset="-128"/>
                          <a:ea typeface="メイリオ" panose="020B0604030504040204" pitchFamily="50" charset="-128"/>
                        </a:rPr>
                        <a:t>(2)</a:t>
                      </a:r>
                      <a:endParaRPr kumimoji="1" lang="ja-JP" altLang="en-US" sz="3200" dirty="0">
                        <a:latin typeface="メイリオ" panose="020B0604030504040204" pitchFamily="50" charset="-128"/>
                        <a:ea typeface="メイリオ" panose="020B0604030504040204" pitchFamily="50" charset="-128"/>
                      </a:endParaRPr>
                    </a:p>
                  </a:txBody>
                  <a:tcPr/>
                </a:tc>
                <a:tc>
                  <a:txBody>
                    <a:bodyPr/>
                    <a:lstStyle/>
                    <a:p>
                      <a:pPr algn="l"/>
                      <a:r>
                        <a:rPr kumimoji="1" lang="ja-JP" altLang="en-US" sz="3200" dirty="0">
                          <a:latin typeface="メイリオ" panose="020B0604030504040204" pitchFamily="50" charset="-128"/>
                          <a:ea typeface="メイリオ" panose="020B0604030504040204" pitchFamily="50" charset="-128"/>
                        </a:rPr>
                        <a:t>個人識別符号</a:t>
                      </a:r>
                    </a:p>
                  </a:txBody>
                  <a:tcPr/>
                </a:tc>
                <a:tc>
                  <a:txBody>
                    <a:bodyPr/>
                    <a:lstStyle/>
                    <a:p>
                      <a:pPr algn="l"/>
                      <a:r>
                        <a:rPr kumimoji="1" lang="ja-JP" altLang="en-US" sz="3200" dirty="0">
                          <a:latin typeface="メイリオ" panose="020B0604030504040204" pitchFamily="50" charset="-128"/>
                          <a:ea typeface="メイリオ" panose="020B0604030504040204" pitchFamily="50" charset="-128"/>
                        </a:rPr>
                        <a:t>該当なし</a:t>
                      </a:r>
                    </a:p>
                  </a:txBody>
                  <a:tcPr/>
                </a:tc>
                <a:extLst>
                  <a:ext uri="{0D108BD9-81ED-4DB2-BD59-A6C34878D82A}">
                    <a16:rowId xmlns:a16="http://schemas.microsoft.com/office/drawing/2014/main" xmlns="" val="3118007938"/>
                  </a:ext>
                </a:extLst>
              </a:tr>
              <a:tr h="370840">
                <a:tc>
                  <a:txBody>
                    <a:bodyPr/>
                    <a:lstStyle/>
                    <a:p>
                      <a:pPr algn="l"/>
                      <a:r>
                        <a:rPr kumimoji="1" lang="en-US" altLang="ja-JP" sz="3200" dirty="0">
                          <a:latin typeface="メイリオ" panose="020B0604030504040204" pitchFamily="50" charset="-128"/>
                          <a:ea typeface="メイリオ" panose="020B0604030504040204" pitchFamily="50" charset="-128"/>
                        </a:rPr>
                        <a:t>(3)</a:t>
                      </a:r>
                      <a:endParaRPr kumimoji="1" lang="ja-JP" altLang="en-US" sz="3200" dirty="0">
                        <a:latin typeface="メイリオ" panose="020B0604030504040204" pitchFamily="50" charset="-128"/>
                        <a:ea typeface="メイリオ" panose="020B0604030504040204" pitchFamily="50" charset="-128"/>
                      </a:endParaRPr>
                    </a:p>
                  </a:txBody>
                  <a:tcPr/>
                </a:tc>
                <a:tc>
                  <a:txBody>
                    <a:bodyPr/>
                    <a:lstStyle/>
                    <a:p>
                      <a:pPr algn="l"/>
                      <a:r>
                        <a:rPr kumimoji="1" lang="ja-JP" altLang="en-US" sz="3200" dirty="0">
                          <a:latin typeface="メイリオ" panose="020B0604030504040204" pitchFamily="50" charset="-128"/>
                          <a:ea typeface="メイリオ" panose="020B0604030504040204" pitchFamily="50" charset="-128"/>
                        </a:rPr>
                        <a:t>連結する符号</a:t>
                      </a:r>
                    </a:p>
                  </a:txBody>
                  <a:tcPr/>
                </a:tc>
                <a:tc>
                  <a:txBody>
                    <a:bodyPr/>
                    <a:lstStyle/>
                    <a:p>
                      <a:pPr algn="l"/>
                      <a:r>
                        <a:rPr kumimoji="1" lang="ja-JP" altLang="en-US" sz="3200" dirty="0">
                          <a:latin typeface="メイリオ" panose="020B0604030504040204" pitchFamily="50" charset="-128"/>
                          <a:ea typeface="メイリオ" panose="020B0604030504040204" pitchFamily="50" charset="-128"/>
                        </a:rPr>
                        <a:t>顧客</a:t>
                      </a:r>
                      <a:r>
                        <a:rPr kumimoji="1" lang="en-US" altLang="ja-JP" sz="3200" dirty="0">
                          <a:latin typeface="メイリオ" panose="020B0604030504040204" pitchFamily="50" charset="-128"/>
                          <a:ea typeface="メイリオ" panose="020B0604030504040204" pitchFamily="50" charset="-128"/>
                        </a:rPr>
                        <a:t>ID</a:t>
                      </a:r>
                      <a:endParaRPr kumimoji="1" lang="ja-JP" altLang="en-US" sz="3200"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xmlns="" val="1451768218"/>
                  </a:ext>
                </a:extLst>
              </a:tr>
              <a:tr h="370840">
                <a:tc>
                  <a:txBody>
                    <a:bodyPr/>
                    <a:lstStyle/>
                    <a:p>
                      <a:pPr algn="l"/>
                      <a:r>
                        <a:rPr kumimoji="1" lang="en-US" altLang="ja-JP" sz="3200" dirty="0">
                          <a:latin typeface="メイリオ" panose="020B0604030504040204" pitchFamily="50" charset="-128"/>
                          <a:ea typeface="メイリオ" panose="020B0604030504040204" pitchFamily="50" charset="-128"/>
                        </a:rPr>
                        <a:t>(4)</a:t>
                      </a:r>
                      <a:endParaRPr kumimoji="1" lang="ja-JP" altLang="en-US" sz="3200" dirty="0">
                        <a:latin typeface="メイリオ" panose="020B0604030504040204" pitchFamily="50" charset="-128"/>
                        <a:ea typeface="メイリオ" panose="020B0604030504040204" pitchFamily="50" charset="-128"/>
                      </a:endParaRPr>
                    </a:p>
                  </a:txBody>
                  <a:tcPr/>
                </a:tc>
                <a:tc>
                  <a:txBody>
                    <a:bodyPr/>
                    <a:lstStyle/>
                    <a:p>
                      <a:pPr algn="l"/>
                      <a:r>
                        <a:rPr kumimoji="1" lang="ja-JP" altLang="en-US" sz="3200" dirty="0">
                          <a:latin typeface="メイリオ" panose="020B0604030504040204" pitchFamily="50" charset="-128"/>
                          <a:ea typeface="メイリオ" panose="020B0604030504040204" pitchFamily="50" charset="-128"/>
                        </a:rPr>
                        <a:t>特異な記述</a:t>
                      </a:r>
                    </a:p>
                  </a:txBody>
                  <a:tcPr/>
                </a:tc>
                <a:tc>
                  <a:txBody>
                    <a:bodyPr/>
                    <a:lstStyle/>
                    <a:p>
                      <a:pPr algn="l"/>
                      <a:r>
                        <a:rPr kumimoji="1" lang="ja-JP" altLang="en-US" sz="3200" dirty="0">
                          <a:latin typeface="メイリオ" panose="020B0604030504040204" pitchFamily="50" charset="-128"/>
                          <a:ea typeface="メイリオ" panose="020B0604030504040204" pitchFamily="50" charset="-128"/>
                        </a:rPr>
                        <a:t>各チームで検討</a:t>
                      </a:r>
                    </a:p>
                  </a:txBody>
                  <a:tcPr/>
                </a:tc>
                <a:extLst>
                  <a:ext uri="{0D108BD9-81ED-4DB2-BD59-A6C34878D82A}">
                    <a16:rowId xmlns:a16="http://schemas.microsoft.com/office/drawing/2014/main" xmlns="" val="2481778825"/>
                  </a:ext>
                </a:extLst>
              </a:tr>
              <a:tr h="370840">
                <a:tc>
                  <a:txBody>
                    <a:bodyPr/>
                    <a:lstStyle/>
                    <a:p>
                      <a:pPr algn="l"/>
                      <a:r>
                        <a:rPr kumimoji="1" lang="en-US" altLang="ja-JP" sz="3200" dirty="0">
                          <a:latin typeface="メイリオ" panose="020B0604030504040204" pitchFamily="50" charset="-128"/>
                          <a:ea typeface="メイリオ" panose="020B0604030504040204" pitchFamily="50" charset="-128"/>
                        </a:rPr>
                        <a:t>(5)</a:t>
                      </a:r>
                      <a:endParaRPr kumimoji="1" lang="ja-JP" altLang="en-US" sz="3200" dirty="0">
                        <a:latin typeface="メイリオ" panose="020B0604030504040204" pitchFamily="50" charset="-128"/>
                        <a:ea typeface="メイリオ" panose="020B0604030504040204" pitchFamily="50" charset="-128"/>
                      </a:endParaRPr>
                    </a:p>
                  </a:txBody>
                  <a:tcPr/>
                </a:tc>
                <a:tc>
                  <a:txBody>
                    <a:bodyPr/>
                    <a:lstStyle/>
                    <a:p>
                      <a:pPr algn="l"/>
                      <a:r>
                        <a:rPr kumimoji="1" lang="ja-JP" altLang="en-US" sz="3200" dirty="0">
                          <a:latin typeface="メイリオ" panose="020B0604030504040204" pitchFamily="50" charset="-128"/>
                          <a:ea typeface="メイリオ" panose="020B0604030504040204" pitchFamily="50" charset="-128"/>
                        </a:rPr>
                        <a:t>他の記述等との差異</a:t>
                      </a:r>
                    </a:p>
                  </a:txBody>
                  <a:tcPr/>
                </a:tc>
                <a:tc>
                  <a:txBody>
                    <a:bodyPr/>
                    <a:lstStyle/>
                    <a:p>
                      <a:pPr algn="l"/>
                      <a:r>
                        <a:rPr kumimoji="1" lang="ja-JP" altLang="en-US" sz="3200" dirty="0">
                          <a:latin typeface="メイリオ" panose="020B0604030504040204" pitchFamily="50" charset="-128"/>
                          <a:ea typeface="メイリオ" panose="020B0604030504040204" pitchFamily="50" charset="-128"/>
                        </a:rPr>
                        <a:t>各チームで検討</a:t>
                      </a:r>
                    </a:p>
                  </a:txBody>
                  <a:tcPr/>
                </a:tc>
                <a:extLst>
                  <a:ext uri="{0D108BD9-81ED-4DB2-BD59-A6C34878D82A}">
                    <a16:rowId xmlns:a16="http://schemas.microsoft.com/office/drawing/2014/main" xmlns="" val="1014410871"/>
                  </a:ext>
                </a:extLst>
              </a:tr>
            </a:tbl>
          </a:graphicData>
        </a:graphic>
      </p:graphicFrame>
      <p:sp>
        <p:nvSpPr>
          <p:cNvPr id="7" name="テキスト ボックス 6">
            <a:extLst>
              <a:ext uri="{FF2B5EF4-FFF2-40B4-BE49-F238E27FC236}">
                <a16:creationId xmlns:a16="http://schemas.microsoft.com/office/drawing/2014/main" xmlns="" id="{5EEABFD5-0BA9-41C3-872C-0922387CF55F}"/>
              </a:ext>
            </a:extLst>
          </p:cNvPr>
          <p:cNvSpPr txBox="1"/>
          <p:nvPr/>
        </p:nvSpPr>
        <p:spPr>
          <a:xfrm>
            <a:off x="8607403" y="5294671"/>
            <a:ext cx="2262158" cy="369332"/>
          </a:xfrm>
          <a:prstGeom prst="rect">
            <a:avLst/>
          </a:prstGeom>
          <a:noFill/>
        </p:spPr>
        <p:txBody>
          <a:bodyPr wrap="none" rtlCol="0">
            <a:spAutoFit/>
          </a:bodyPr>
          <a:lstStyle/>
          <a:p>
            <a:r>
              <a:rPr kumimoji="1" lang="ja-JP" altLang="en-US" dirty="0">
                <a:latin typeface="メイリオ" panose="020B0604030504040204" pitchFamily="50" charset="-128"/>
                <a:ea typeface="メイリオ" panose="020B0604030504040204" pitchFamily="50" charset="-128"/>
              </a:rPr>
              <a:t>ルール論文より抜粋</a:t>
            </a:r>
          </a:p>
        </p:txBody>
      </p:sp>
    </p:spTree>
    <p:extLst>
      <p:ext uri="{BB962C8B-B14F-4D97-AF65-F5344CB8AC3E}">
        <p14:creationId xmlns:p14="http://schemas.microsoft.com/office/powerpoint/2010/main" val="2515633870"/>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EA2CF3A9-5442-4316-A1E8-19B98B543F27}"/>
              </a:ext>
            </a:extLst>
          </p:cNvPr>
          <p:cNvSpPr>
            <a:spLocks noGrp="1"/>
          </p:cNvSpPr>
          <p:nvPr>
            <p:ph type="title"/>
          </p:nvPr>
        </p:nvSpPr>
        <p:spPr/>
        <p:txBody>
          <a:bodyPr/>
          <a:lstStyle/>
          <a:p>
            <a:r>
              <a:rPr kumimoji="1" lang="ja-JP" altLang="en-US" dirty="0">
                <a:latin typeface="メイリオ" panose="020B0604030504040204" pitchFamily="50" charset="-128"/>
                <a:ea typeface="メイリオ" panose="020B0604030504040204" pitchFamily="50" charset="-128"/>
              </a:rPr>
              <a:t>個人情報保護委員会 規制</a:t>
            </a:r>
            <a:r>
              <a:rPr lang="ja-JP" altLang="en-US" dirty="0">
                <a:latin typeface="メイリオ" panose="020B0604030504040204" pitchFamily="50" charset="-128"/>
                <a:ea typeface="メイリオ" panose="020B0604030504040204" pitchFamily="50" charset="-128"/>
              </a:rPr>
              <a:t>第</a:t>
            </a:r>
            <a:r>
              <a:rPr kumimoji="1" lang="en-US" altLang="ja-JP" dirty="0">
                <a:latin typeface="メイリオ" panose="020B0604030504040204" pitchFamily="50" charset="-128"/>
                <a:ea typeface="メイリオ" panose="020B0604030504040204" pitchFamily="50" charset="-128"/>
              </a:rPr>
              <a:t>19</a:t>
            </a:r>
            <a:r>
              <a:rPr kumimoji="1" lang="ja-JP" altLang="en-US" dirty="0">
                <a:latin typeface="メイリオ" panose="020B0604030504040204" pitchFamily="50" charset="-128"/>
                <a:ea typeface="メイリオ" panose="020B0604030504040204" pitchFamily="50" charset="-128"/>
              </a:rPr>
              <a:t>条</a:t>
            </a:r>
          </a:p>
        </p:txBody>
      </p:sp>
      <p:graphicFrame>
        <p:nvGraphicFramePr>
          <p:cNvPr id="6" name="表 5">
            <a:extLst>
              <a:ext uri="{FF2B5EF4-FFF2-40B4-BE49-F238E27FC236}">
                <a16:creationId xmlns:a16="http://schemas.microsoft.com/office/drawing/2014/main" xmlns="" id="{A5C11729-B999-45F2-821D-000167EAFA2E}"/>
              </a:ext>
            </a:extLst>
          </p:cNvPr>
          <p:cNvGraphicFramePr>
            <a:graphicFrameLocks noGrp="1"/>
          </p:cNvGraphicFramePr>
          <p:nvPr>
            <p:extLst>
              <p:ext uri="{D42A27DB-BD31-4B8C-83A1-F6EECF244321}">
                <p14:modId xmlns:p14="http://schemas.microsoft.com/office/powerpoint/2010/main" val="3301338293"/>
              </p:ext>
            </p:extLst>
          </p:nvPr>
        </p:nvGraphicFramePr>
        <p:xfrm>
          <a:off x="838200" y="1690688"/>
          <a:ext cx="10031361" cy="3474720"/>
        </p:xfrm>
        <a:graphic>
          <a:graphicData uri="http://schemas.openxmlformats.org/drawingml/2006/table">
            <a:tbl>
              <a:tblPr firstRow="1" bandRow="1">
                <a:tableStyleId>{69CF1AB2-1976-4502-BF36-3FF5EA218861}</a:tableStyleId>
              </a:tblPr>
              <a:tblGrid>
                <a:gridCol w="990600">
                  <a:extLst>
                    <a:ext uri="{9D8B030D-6E8A-4147-A177-3AD203B41FA5}">
                      <a16:colId xmlns:a16="http://schemas.microsoft.com/office/drawing/2014/main" xmlns="" val="774165025"/>
                    </a:ext>
                  </a:extLst>
                </a:gridCol>
                <a:gridCol w="4218039">
                  <a:extLst>
                    <a:ext uri="{9D8B030D-6E8A-4147-A177-3AD203B41FA5}">
                      <a16:colId xmlns:a16="http://schemas.microsoft.com/office/drawing/2014/main" xmlns="" val="646598850"/>
                    </a:ext>
                  </a:extLst>
                </a:gridCol>
                <a:gridCol w="4822722">
                  <a:extLst>
                    <a:ext uri="{9D8B030D-6E8A-4147-A177-3AD203B41FA5}">
                      <a16:colId xmlns:a16="http://schemas.microsoft.com/office/drawing/2014/main" xmlns="" val="3983851175"/>
                    </a:ext>
                  </a:extLst>
                </a:gridCol>
              </a:tblGrid>
              <a:tr h="370840">
                <a:tc>
                  <a:txBody>
                    <a:bodyPr/>
                    <a:lstStyle/>
                    <a:p>
                      <a:pPr algn="ctr"/>
                      <a:r>
                        <a:rPr kumimoji="1" lang="ja-JP" altLang="en-US" sz="3200" dirty="0">
                          <a:latin typeface="メイリオ" panose="020B0604030504040204" pitchFamily="50" charset="-128"/>
                          <a:ea typeface="メイリオ" panose="020B0604030504040204" pitchFamily="50" charset="-128"/>
                        </a:rPr>
                        <a:t>号</a:t>
                      </a:r>
                    </a:p>
                  </a:txBody>
                  <a:tcPr/>
                </a:tc>
                <a:tc>
                  <a:txBody>
                    <a:bodyPr/>
                    <a:lstStyle/>
                    <a:p>
                      <a:pPr algn="l"/>
                      <a:r>
                        <a:rPr kumimoji="1" lang="ja-JP" altLang="en-US" sz="3200" dirty="0">
                          <a:latin typeface="メイリオ" panose="020B0604030504040204" pitchFamily="50" charset="-128"/>
                          <a:ea typeface="メイリオ" panose="020B0604030504040204" pitchFamily="50" charset="-128"/>
                        </a:rPr>
                        <a:t>標準</a:t>
                      </a:r>
                    </a:p>
                  </a:txBody>
                  <a:tcPr/>
                </a:tc>
                <a:tc>
                  <a:txBody>
                    <a:bodyPr/>
                    <a:lstStyle/>
                    <a:p>
                      <a:pPr algn="l"/>
                      <a:r>
                        <a:rPr kumimoji="1" lang="ja-JP" altLang="en-US" sz="3200" dirty="0">
                          <a:latin typeface="メイリオ" panose="020B0604030504040204" pitchFamily="50" charset="-128"/>
                          <a:ea typeface="メイリオ" panose="020B0604030504040204" pitchFamily="50" charset="-128"/>
                        </a:rPr>
                        <a:t>解釈</a:t>
                      </a:r>
                    </a:p>
                  </a:txBody>
                  <a:tcPr/>
                </a:tc>
                <a:extLst>
                  <a:ext uri="{0D108BD9-81ED-4DB2-BD59-A6C34878D82A}">
                    <a16:rowId xmlns:a16="http://schemas.microsoft.com/office/drawing/2014/main" xmlns="" val="1352434374"/>
                  </a:ext>
                </a:extLst>
              </a:tr>
              <a:tr h="370840">
                <a:tc>
                  <a:txBody>
                    <a:bodyPr/>
                    <a:lstStyle/>
                    <a:p>
                      <a:pPr algn="l"/>
                      <a:r>
                        <a:rPr kumimoji="1" lang="en-US" altLang="ja-JP" sz="3200" dirty="0">
                          <a:solidFill>
                            <a:schemeClr val="accent1">
                              <a:lumMod val="20000"/>
                              <a:lumOff val="80000"/>
                            </a:schemeClr>
                          </a:solidFill>
                          <a:latin typeface="メイリオ" panose="020B0604030504040204" pitchFamily="50" charset="-128"/>
                          <a:ea typeface="メイリオ" panose="020B0604030504040204" pitchFamily="50" charset="-128"/>
                        </a:rPr>
                        <a:t>(1)</a:t>
                      </a:r>
                      <a:endParaRPr kumimoji="1" lang="ja-JP" altLang="en-US" sz="3200" dirty="0">
                        <a:solidFill>
                          <a:schemeClr val="accent1">
                            <a:lumMod val="20000"/>
                            <a:lumOff val="80000"/>
                          </a:schemeClr>
                        </a:solidFill>
                        <a:latin typeface="メイリオ" panose="020B0604030504040204" pitchFamily="50" charset="-128"/>
                        <a:ea typeface="メイリオ" panose="020B0604030504040204" pitchFamily="50" charset="-128"/>
                      </a:endParaRPr>
                    </a:p>
                  </a:txBody>
                  <a:tcPr/>
                </a:tc>
                <a:tc>
                  <a:txBody>
                    <a:bodyPr/>
                    <a:lstStyle/>
                    <a:p>
                      <a:pPr algn="l"/>
                      <a:r>
                        <a:rPr kumimoji="1" lang="ja-JP" altLang="en-US" sz="3200" dirty="0">
                          <a:solidFill>
                            <a:schemeClr val="accent1">
                              <a:lumMod val="20000"/>
                              <a:lumOff val="80000"/>
                            </a:schemeClr>
                          </a:solidFill>
                          <a:latin typeface="メイリオ" panose="020B0604030504040204" pitchFamily="50" charset="-128"/>
                          <a:ea typeface="メイリオ" panose="020B0604030504040204" pitchFamily="50" charset="-128"/>
                        </a:rPr>
                        <a:t>個人情報</a:t>
                      </a:r>
                    </a:p>
                  </a:txBody>
                  <a:tcPr/>
                </a:tc>
                <a:tc>
                  <a:txBody>
                    <a:bodyPr/>
                    <a:lstStyle/>
                    <a:p>
                      <a:pPr algn="l"/>
                      <a:r>
                        <a:rPr kumimoji="1" lang="ja-JP" altLang="en-US" sz="3200" dirty="0">
                          <a:solidFill>
                            <a:schemeClr val="accent1">
                              <a:lumMod val="20000"/>
                              <a:lumOff val="80000"/>
                            </a:schemeClr>
                          </a:solidFill>
                          <a:latin typeface="メイリオ" panose="020B0604030504040204" pitchFamily="50" charset="-128"/>
                          <a:ea typeface="メイリオ" panose="020B0604030504040204" pitchFamily="50" charset="-128"/>
                        </a:rPr>
                        <a:t>各チームで検討</a:t>
                      </a:r>
                    </a:p>
                  </a:txBody>
                  <a:tcPr/>
                </a:tc>
                <a:extLst>
                  <a:ext uri="{0D108BD9-81ED-4DB2-BD59-A6C34878D82A}">
                    <a16:rowId xmlns:a16="http://schemas.microsoft.com/office/drawing/2014/main" xmlns="" val="432098293"/>
                  </a:ext>
                </a:extLst>
              </a:tr>
              <a:tr h="370840">
                <a:tc>
                  <a:txBody>
                    <a:bodyPr/>
                    <a:lstStyle/>
                    <a:p>
                      <a:pPr algn="l"/>
                      <a:r>
                        <a:rPr kumimoji="1" lang="en-US" altLang="ja-JP" sz="3200" dirty="0">
                          <a:solidFill>
                            <a:schemeClr val="bg1">
                              <a:lumMod val="95000"/>
                            </a:schemeClr>
                          </a:solidFill>
                          <a:latin typeface="メイリオ" panose="020B0604030504040204" pitchFamily="50" charset="-128"/>
                          <a:ea typeface="メイリオ" panose="020B0604030504040204" pitchFamily="50" charset="-128"/>
                        </a:rPr>
                        <a:t>(2)</a:t>
                      </a:r>
                      <a:endParaRPr kumimoji="1" lang="ja-JP" altLang="en-US" sz="3200" dirty="0">
                        <a:solidFill>
                          <a:schemeClr val="bg1">
                            <a:lumMod val="95000"/>
                          </a:schemeClr>
                        </a:solidFill>
                        <a:latin typeface="メイリオ" panose="020B0604030504040204" pitchFamily="50" charset="-128"/>
                        <a:ea typeface="メイリオ" panose="020B0604030504040204" pitchFamily="50" charset="-128"/>
                      </a:endParaRPr>
                    </a:p>
                  </a:txBody>
                  <a:tcPr/>
                </a:tc>
                <a:tc>
                  <a:txBody>
                    <a:bodyPr/>
                    <a:lstStyle/>
                    <a:p>
                      <a:pPr algn="l"/>
                      <a:r>
                        <a:rPr kumimoji="1" lang="ja-JP" altLang="en-US" sz="3200" dirty="0">
                          <a:solidFill>
                            <a:schemeClr val="bg1">
                              <a:lumMod val="95000"/>
                            </a:schemeClr>
                          </a:solidFill>
                          <a:latin typeface="メイリオ" panose="020B0604030504040204" pitchFamily="50" charset="-128"/>
                          <a:ea typeface="メイリオ" panose="020B0604030504040204" pitchFamily="50" charset="-128"/>
                        </a:rPr>
                        <a:t>個人識別符号</a:t>
                      </a:r>
                    </a:p>
                  </a:txBody>
                  <a:tcPr/>
                </a:tc>
                <a:tc>
                  <a:txBody>
                    <a:bodyPr/>
                    <a:lstStyle/>
                    <a:p>
                      <a:pPr algn="l"/>
                      <a:r>
                        <a:rPr kumimoji="1" lang="ja-JP" altLang="en-US" sz="3200" dirty="0">
                          <a:solidFill>
                            <a:schemeClr val="bg1">
                              <a:lumMod val="95000"/>
                            </a:schemeClr>
                          </a:solidFill>
                          <a:latin typeface="メイリオ" panose="020B0604030504040204" pitchFamily="50" charset="-128"/>
                          <a:ea typeface="メイリオ" panose="020B0604030504040204" pitchFamily="50" charset="-128"/>
                        </a:rPr>
                        <a:t>該当なし</a:t>
                      </a:r>
                    </a:p>
                  </a:txBody>
                  <a:tcPr/>
                </a:tc>
                <a:extLst>
                  <a:ext uri="{0D108BD9-81ED-4DB2-BD59-A6C34878D82A}">
                    <a16:rowId xmlns:a16="http://schemas.microsoft.com/office/drawing/2014/main" xmlns="" val="3118007938"/>
                  </a:ext>
                </a:extLst>
              </a:tr>
              <a:tr h="370840">
                <a:tc>
                  <a:txBody>
                    <a:bodyPr/>
                    <a:lstStyle/>
                    <a:p>
                      <a:pPr algn="l"/>
                      <a:r>
                        <a:rPr kumimoji="1" lang="en-US" altLang="ja-JP" sz="3200" dirty="0">
                          <a:solidFill>
                            <a:schemeClr val="accent1">
                              <a:lumMod val="20000"/>
                              <a:lumOff val="80000"/>
                            </a:schemeClr>
                          </a:solidFill>
                          <a:latin typeface="メイリオ" panose="020B0604030504040204" pitchFamily="50" charset="-128"/>
                          <a:ea typeface="メイリオ" panose="020B0604030504040204" pitchFamily="50" charset="-128"/>
                        </a:rPr>
                        <a:t>(3)</a:t>
                      </a:r>
                      <a:endParaRPr kumimoji="1" lang="ja-JP" altLang="en-US" sz="3200" dirty="0">
                        <a:solidFill>
                          <a:schemeClr val="accent1">
                            <a:lumMod val="20000"/>
                            <a:lumOff val="80000"/>
                          </a:schemeClr>
                        </a:solidFill>
                        <a:latin typeface="メイリオ" panose="020B0604030504040204" pitchFamily="50" charset="-128"/>
                        <a:ea typeface="メイリオ" panose="020B0604030504040204" pitchFamily="50" charset="-128"/>
                      </a:endParaRPr>
                    </a:p>
                  </a:txBody>
                  <a:tcPr/>
                </a:tc>
                <a:tc>
                  <a:txBody>
                    <a:bodyPr/>
                    <a:lstStyle/>
                    <a:p>
                      <a:pPr algn="l"/>
                      <a:r>
                        <a:rPr kumimoji="1" lang="ja-JP" altLang="en-US" sz="3200" dirty="0">
                          <a:solidFill>
                            <a:schemeClr val="accent1">
                              <a:lumMod val="20000"/>
                              <a:lumOff val="80000"/>
                            </a:schemeClr>
                          </a:solidFill>
                          <a:latin typeface="メイリオ" panose="020B0604030504040204" pitchFamily="50" charset="-128"/>
                          <a:ea typeface="メイリオ" panose="020B0604030504040204" pitchFamily="50" charset="-128"/>
                        </a:rPr>
                        <a:t>連結する符号</a:t>
                      </a:r>
                    </a:p>
                  </a:txBody>
                  <a:tcPr/>
                </a:tc>
                <a:tc>
                  <a:txBody>
                    <a:bodyPr/>
                    <a:lstStyle/>
                    <a:p>
                      <a:pPr algn="l"/>
                      <a:r>
                        <a:rPr kumimoji="1" lang="ja-JP" altLang="en-US" sz="3200" dirty="0">
                          <a:solidFill>
                            <a:schemeClr val="accent1">
                              <a:lumMod val="20000"/>
                              <a:lumOff val="80000"/>
                            </a:schemeClr>
                          </a:solidFill>
                          <a:latin typeface="メイリオ" panose="020B0604030504040204" pitchFamily="50" charset="-128"/>
                          <a:ea typeface="メイリオ" panose="020B0604030504040204" pitchFamily="50" charset="-128"/>
                        </a:rPr>
                        <a:t>顧客</a:t>
                      </a:r>
                      <a:r>
                        <a:rPr kumimoji="1" lang="en-US" altLang="ja-JP" sz="3200" dirty="0">
                          <a:solidFill>
                            <a:schemeClr val="accent1">
                              <a:lumMod val="20000"/>
                              <a:lumOff val="80000"/>
                            </a:schemeClr>
                          </a:solidFill>
                          <a:latin typeface="メイリオ" panose="020B0604030504040204" pitchFamily="50" charset="-128"/>
                          <a:ea typeface="メイリオ" panose="020B0604030504040204" pitchFamily="50" charset="-128"/>
                        </a:rPr>
                        <a:t>ID</a:t>
                      </a:r>
                      <a:endParaRPr kumimoji="1" lang="ja-JP" altLang="en-US" sz="3200" dirty="0">
                        <a:solidFill>
                          <a:schemeClr val="accent1">
                            <a:lumMod val="20000"/>
                            <a:lumOff val="80000"/>
                          </a:schemeClr>
                        </a:solidFill>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xmlns="" val="1451768218"/>
                  </a:ext>
                </a:extLst>
              </a:tr>
              <a:tr h="370840">
                <a:tc>
                  <a:txBody>
                    <a:bodyPr/>
                    <a:lstStyle/>
                    <a:p>
                      <a:pPr algn="l"/>
                      <a:r>
                        <a:rPr kumimoji="1" lang="en-US" altLang="ja-JP" sz="3200" dirty="0">
                          <a:latin typeface="メイリオ" panose="020B0604030504040204" pitchFamily="50" charset="-128"/>
                          <a:ea typeface="メイリオ" panose="020B0604030504040204" pitchFamily="50" charset="-128"/>
                        </a:rPr>
                        <a:t>(4)</a:t>
                      </a:r>
                      <a:endParaRPr kumimoji="1" lang="ja-JP" altLang="en-US" sz="3200" dirty="0">
                        <a:latin typeface="メイリオ" panose="020B0604030504040204" pitchFamily="50" charset="-128"/>
                        <a:ea typeface="メイリオ" panose="020B0604030504040204" pitchFamily="50" charset="-128"/>
                      </a:endParaRPr>
                    </a:p>
                  </a:txBody>
                  <a:tcPr/>
                </a:tc>
                <a:tc>
                  <a:txBody>
                    <a:bodyPr/>
                    <a:lstStyle/>
                    <a:p>
                      <a:pPr algn="l"/>
                      <a:r>
                        <a:rPr kumimoji="1" lang="ja-JP" altLang="en-US" sz="3200" dirty="0">
                          <a:latin typeface="メイリオ" panose="020B0604030504040204" pitchFamily="50" charset="-128"/>
                          <a:ea typeface="メイリオ" panose="020B0604030504040204" pitchFamily="50" charset="-128"/>
                        </a:rPr>
                        <a:t>特異な記述</a:t>
                      </a:r>
                    </a:p>
                  </a:txBody>
                  <a:tcPr/>
                </a:tc>
                <a:tc>
                  <a:txBody>
                    <a:bodyPr/>
                    <a:lstStyle/>
                    <a:p>
                      <a:pPr algn="l"/>
                      <a:r>
                        <a:rPr kumimoji="1" lang="ja-JP" altLang="en-US" sz="3200" dirty="0">
                          <a:latin typeface="メイリオ" panose="020B0604030504040204" pitchFamily="50" charset="-128"/>
                          <a:ea typeface="メイリオ" panose="020B0604030504040204" pitchFamily="50" charset="-128"/>
                        </a:rPr>
                        <a:t>各チームで検討</a:t>
                      </a:r>
                    </a:p>
                  </a:txBody>
                  <a:tcPr/>
                </a:tc>
                <a:extLst>
                  <a:ext uri="{0D108BD9-81ED-4DB2-BD59-A6C34878D82A}">
                    <a16:rowId xmlns:a16="http://schemas.microsoft.com/office/drawing/2014/main" xmlns="" val="2481778825"/>
                  </a:ext>
                </a:extLst>
              </a:tr>
              <a:tr h="370840">
                <a:tc>
                  <a:txBody>
                    <a:bodyPr/>
                    <a:lstStyle/>
                    <a:p>
                      <a:pPr algn="l"/>
                      <a:r>
                        <a:rPr kumimoji="1" lang="en-US" altLang="ja-JP" sz="3200" dirty="0">
                          <a:latin typeface="メイリオ" panose="020B0604030504040204" pitchFamily="50" charset="-128"/>
                          <a:ea typeface="メイリオ" panose="020B0604030504040204" pitchFamily="50" charset="-128"/>
                        </a:rPr>
                        <a:t>(5)</a:t>
                      </a:r>
                      <a:endParaRPr kumimoji="1" lang="ja-JP" altLang="en-US" sz="3200" dirty="0">
                        <a:latin typeface="メイリオ" panose="020B0604030504040204" pitchFamily="50" charset="-128"/>
                        <a:ea typeface="メイリオ" panose="020B0604030504040204" pitchFamily="50" charset="-128"/>
                      </a:endParaRPr>
                    </a:p>
                  </a:txBody>
                  <a:tcPr/>
                </a:tc>
                <a:tc>
                  <a:txBody>
                    <a:bodyPr/>
                    <a:lstStyle/>
                    <a:p>
                      <a:pPr algn="l"/>
                      <a:r>
                        <a:rPr kumimoji="1" lang="ja-JP" altLang="en-US" sz="3200" dirty="0">
                          <a:latin typeface="メイリオ" panose="020B0604030504040204" pitchFamily="50" charset="-128"/>
                          <a:ea typeface="メイリオ" panose="020B0604030504040204" pitchFamily="50" charset="-128"/>
                        </a:rPr>
                        <a:t>他の記述等との差異</a:t>
                      </a:r>
                    </a:p>
                  </a:txBody>
                  <a:tcPr/>
                </a:tc>
                <a:tc>
                  <a:txBody>
                    <a:bodyPr/>
                    <a:lstStyle/>
                    <a:p>
                      <a:pPr algn="l"/>
                      <a:r>
                        <a:rPr kumimoji="1" lang="ja-JP" altLang="en-US" sz="3200" dirty="0">
                          <a:latin typeface="メイリオ" panose="020B0604030504040204" pitchFamily="50" charset="-128"/>
                          <a:ea typeface="メイリオ" panose="020B0604030504040204" pitchFamily="50" charset="-128"/>
                        </a:rPr>
                        <a:t>各チームで検討</a:t>
                      </a:r>
                    </a:p>
                  </a:txBody>
                  <a:tcPr/>
                </a:tc>
                <a:extLst>
                  <a:ext uri="{0D108BD9-81ED-4DB2-BD59-A6C34878D82A}">
                    <a16:rowId xmlns:a16="http://schemas.microsoft.com/office/drawing/2014/main" xmlns="" val="1014410871"/>
                  </a:ext>
                </a:extLst>
              </a:tr>
            </a:tbl>
          </a:graphicData>
        </a:graphic>
      </p:graphicFrame>
      <p:sp>
        <p:nvSpPr>
          <p:cNvPr id="7" name="テキスト ボックス 6">
            <a:extLst>
              <a:ext uri="{FF2B5EF4-FFF2-40B4-BE49-F238E27FC236}">
                <a16:creationId xmlns:a16="http://schemas.microsoft.com/office/drawing/2014/main" xmlns="" id="{5EEABFD5-0BA9-41C3-872C-0922387CF55F}"/>
              </a:ext>
            </a:extLst>
          </p:cNvPr>
          <p:cNvSpPr txBox="1"/>
          <p:nvPr/>
        </p:nvSpPr>
        <p:spPr>
          <a:xfrm>
            <a:off x="8607403" y="5294671"/>
            <a:ext cx="2262158" cy="369332"/>
          </a:xfrm>
          <a:prstGeom prst="rect">
            <a:avLst/>
          </a:prstGeom>
          <a:noFill/>
        </p:spPr>
        <p:txBody>
          <a:bodyPr wrap="none" rtlCol="0">
            <a:spAutoFit/>
          </a:bodyPr>
          <a:lstStyle/>
          <a:p>
            <a:r>
              <a:rPr kumimoji="1" lang="ja-JP" altLang="en-US" dirty="0">
                <a:latin typeface="メイリオ" panose="020B0604030504040204" pitchFamily="50" charset="-128"/>
                <a:ea typeface="メイリオ" panose="020B0604030504040204" pitchFamily="50" charset="-128"/>
              </a:rPr>
              <a:t>ルール論文より抜粋</a:t>
            </a:r>
          </a:p>
        </p:txBody>
      </p:sp>
    </p:spTree>
    <p:extLst>
      <p:ext uri="{BB962C8B-B14F-4D97-AF65-F5344CB8AC3E}">
        <p14:creationId xmlns:p14="http://schemas.microsoft.com/office/powerpoint/2010/main" val="51010193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EA2CF3A9-5442-4316-A1E8-19B98B543F27}"/>
              </a:ext>
            </a:extLst>
          </p:cNvPr>
          <p:cNvSpPr>
            <a:spLocks noGrp="1"/>
          </p:cNvSpPr>
          <p:nvPr>
            <p:ph type="title"/>
          </p:nvPr>
        </p:nvSpPr>
        <p:spPr/>
        <p:txBody>
          <a:bodyPr/>
          <a:lstStyle/>
          <a:p>
            <a:r>
              <a:rPr lang="ja-JP" altLang="en-US" dirty="0">
                <a:latin typeface="メイリオ" panose="020B0604030504040204" pitchFamily="50" charset="-128"/>
                <a:ea typeface="メイリオ" panose="020B0604030504040204" pitchFamily="50" charset="-128"/>
              </a:rPr>
              <a:t>規制</a:t>
            </a:r>
            <a:r>
              <a:rPr lang="en-US" altLang="ja-JP" dirty="0">
                <a:latin typeface="メイリオ" panose="020B0604030504040204" pitchFamily="50" charset="-128"/>
                <a:ea typeface="メイリオ" panose="020B0604030504040204" pitchFamily="50" charset="-128"/>
              </a:rPr>
              <a:t>19</a:t>
            </a:r>
            <a:r>
              <a:rPr lang="ja-JP" altLang="en-US" dirty="0">
                <a:latin typeface="メイリオ" panose="020B0604030504040204" pitchFamily="50" charset="-128"/>
                <a:ea typeface="メイリオ" panose="020B0604030504040204" pitchFamily="50" charset="-128"/>
              </a:rPr>
              <a:t>条 第</a:t>
            </a:r>
            <a:r>
              <a:rPr lang="en-US" altLang="ja-JP" dirty="0">
                <a:latin typeface="メイリオ" panose="020B0604030504040204" pitchFamily="50" charset="-128"/>
                <a:ea typeface="メイリオ" panose="020B0604030504040204" pitchFamily="50" charset="-128"/>
              </a:rPr>
              <a:t>4</a:t>
            </a:r>
            <a:r>
              <a:rPr lang="ja-JP" altLang="en-US" dirty="0">
                <a:latin typeface="メイリオ" panose="020B0604030504040204" pitchFamily="50" charset="-128"/>
                <a:ea typeface="メイリオ" panose="020B0604030504040204" pitchFamily="50" charset="-128"/>
              </a:rPr>
              <a:t>号および第</a:t>
            </a:r>
            <a:r>
              <a:rPr lang="en-US" altLang="ja-JP" dirty="0">
                <a:latin typeface="メイリオ" panose="020B0604030504040204" pitchFamily="50" charset="-128"/>
                <a:ea typeface="メイリオ" panose="020B0604030504040204" pitchFamily="50" charset="-128"/>
              </a:rPr>
              <a:t>5</a:t>
            </a:r>
            <a:r>
              <a:rPr lang="ja-JP" altLang="en-US" dirty="0">
                <a:latin typeface="メイリオ" panose="020B0604030504040204" pitchFamily="50" charset="-128"/>
                <a:ea typeface="メイリオ" panose="020B0604030504040204" pitchFamily="50" charset="-128"/>
              </a:rPr>
              <a:t>号</a:t>
            </a:r>
            <a:endParaRPr kumimoji="1" lang="ja-JP" altLang="en-US" dirty="0">
              <a:latin typeface="メイリオ" panose="020B0604030504040204" pitchFamily="50" charset="-128"/>
              <a:ea typeface="メイリオ" panose="020B0604030504040204" pitchFamily="50" charset="-128"/>
            </a:endParaRPr>
          </a:p>
        </p:txBody>
      </p:sp>
      <p:sp>
        <p:nvSpPr>
          <p:cNvPr id="3" name="コンテンツ プレースホルダー 2">
            <a:extLst>
              <a:ext uri="{FF2B5EF4-FFF2-40B4-BE49-F238E27FC236}">
                <a16:creationId xmlns:a16="http://schemas.microsoft.com/office/drawing/2014/main" xmlns="" id="{94C3C294-066A-4788-84BC-98435CB7B380}"/>
              </a:ext>
            </a:extLst>
          </p:cNvPr>
          <p:cNvSpPr>
            <a:spLocks noGrp="1"/>
          </p:cNvSpPr>
          <p:nvPr>
            <p:ph idx="1"/>
          </p:nvPr>
        </p:nvSpPr>
        <p:spPr/>
        <p:txBody>
          <a:bodyPr/>
          <a:lstStyle/>
          <a:p>
            <a:pPr marL="0" indent="0">
              <a:buNone/>
            </a:pPr>
            <a:r>
              <a:rPr lang="en-US" altLang="ja-JP" dirty="0">
                <a:latin typeface="メイリオ" panose="020B0604030504040204" pitchFamily="50" charset="-128"/>
                <a:ea typeface="メイリオ" panose="020B0604030504040204" pitchFamily="50" charset="-128"/>
              </a:rPr>
              <a:t>4</a:t>
            </a:r>
            <a:r>
              <a:rPr lang="ja-JP" altLang="en-US" dirty="0">
                <a:latin typeface="メイリオ" panose="020B0604030504040204" pitchFamily="50" charset="-128"/>
                <a:ea typeface="メイリオ" panose="020B0604030504040204" pitchFamily="50" charset="-128"/>
              </a:rPr>
              <a:t>号：</a:t>
            </a:r>
            <a:r>
              <a:rPr lang="ja-JP" altLang="en-US" dirty="0">
                <a:solidFill>
                  <a:srgbClr val="FF0000"/>
                </a:solidFill>
                <a:latin typeface="メイリオ" panose="020B0604030504040204" pitchFamily="50" charset="-128"/>
                <a:ea typeface="メイリオ" panose="020B0604030504040204" pitchFamily="50" charset="-128"/>
              </a:rPr>
              <a:t>特異な記述等を削除</a:t>
            </a:r>
            <a:r>
              <a:rPr lang="ja-JP" altLang="en-US" dirty="0">
                <a:latin typeface="メイリオ" panose="020B0604030504040204" pitchFamily="50" charset="-128"/>
                <a:ea typeface="メイリオ" panose="020B0604030504040204" pitchFamily="50" charset="-128"/>
              </a:rPr>
              <a:t>すること（当該特異な記述等を復元</a:t>
            </a:r>
            <a:r>
              <a:rPr lang="en-US" altLang="ja-JP" dirty="0">
                <a:latin typeface="メイリオ" panose="020B0604030504040204" pitchFamily="50" charset="-128"/>
                <a:ea typeface="メイリオ" panose="020B0604030504040204" pitchFamily="50" charset="-128"/>
              </a:rPr>
              <a:t/>
            </a:r>
            <a:br>
              <a:rPr lang="en-US" altLang="ja-JP" dirty="0">
                <a:latin typeface="メイリオ" panose="020B0604030504040204" pitchFamily="50" charset="-128"/>
                <a:ea typeface="メイリオ" panose="020B0604030504040204" pitchFamily="50" charset="-128"/>
              </a:rPr>
            </a:br>
            <a:r>
              <a:rPr lang="ja-JP" altLang="en-US" dirty="0">
                <a:latin typeface="メイリオ" panose="020B0604030504040204" pitchFamily="50" charset="-128"/>
                <a:ea typeface="メイリオ" panose="020B0604030504040204" pitchFamily="50" charset="-128"/>
              </a:rPr>
              <a:t>することのできる規則性を有</a:t>
            </a:r>
            <a:r>
              <a:rPr lang="ja-JP" altLang="en-US" dirty="0" smtClean="0">
                <a:latin typeface="メイリオ" panose="020B0604030504040204" pitchFamily="50" charset="-128"/>
                <a:ea typeface="メイリオ" panose="020B0604030504040204" pitchFamily="50" charset="-128"/>
              </a:rPr>
              <a:t>しない方法に</a:t>
            </a:r>
            <a:r>
              <a:rPr lang="ja-JP" altLang="en-US" dirty="0">
                <a:latin typeface="メイリオ" panose="020B0604030504040204" pitchFamily="50" charset="-128"/>
                <a:ea typeface="メイリオ" panose="020B0604030504040204" pitchFamily="50" charset="-128"/>
              </a:rPr>
              <a:t>より他の記述等に</a:t>
            </a:r>
            <a:r>
              <a:rPr lang="en-US" altLang="ja-JP" dirty="0">
                <a:latin typeface="メイリオ" panose="020B0604030504040204" pitchFamily="50" charset="-128"/>
                <a:ea typeface="メイリオ" panose="020B0604030504040204" pitchFamily="50" charset="-128"/>
              </a:rPr>
              <a:t/>
            </a:r>
            <a:br>
              <a:rPr lang="en-US" altLang="ja-JP" dirty="0">
                <a:latin typeface="メイリオ" panose="020B0604030504040204" pitchFamily="50" charset="-128"/>
                <a:ea typeface="メイリオ" panose="020B0604030504040204" pitchFamily="50" charset="-128"/>
              </a:rPr>
            </a:br>
            <a:r>
              <a:rPr lang="ja-JP" altLang="en-US" dirty="0">
                <a:latin typeface="メイリオ" panose="020B0604030504040204" pitchFamily="50" charset="-128"/>
                <a:ea typeface="メイリオ" panose="020B0604030504040204" pitchFamily="50" charset="-128"/>
              </a:rPr>
              <a:t>置き換えることを含む）</a:t>
            </a:r>
            <a:endParaRPr lang="en-US" altLang="ja-JP" dirty="0">
              <a:latin typeface="メイリオ" panose="020B0604030504040204" pitchFamily="50" charset="-128"/>
              <a:ea typeface="メイリオ" panose="020B0604030504040204" pitchFamily="50" charset="-128"/>
            </a:endParaRPr>
          </a:p>
          <a:p>
            <a:endParaRPr lang="en-US" altLang="ja-JP" dirty="0">
              <a:latin typeface="メイリオ" panose="020B0604030504040204" pitchFamily="50" charset="-128"/>
              <a:ea typeface="メイリオ" panose="020B0604030504040204" pitchFamily="50" charset="-128"/>
            </a:endParaRPr>
          </a:p>
          <a:p>
            <a:pPr marL="0" indent="0">
              <a:buNone/>
            </a:pPr>
            <a:r>
              <a:rPr lang="en-US" altLang="ja-JP" dirty="0">
                <a:latin typeface="メイリオ" panose="020B0604030504040204" pitchFamily="50" charset="-128"/>
                <a:ea typeface="メイリオ" panose="020B0604030504040204" pitchFamily="50" charset="-128"/>
              </a:rPr>
              <a:t>5</a:t>
            </a:r>
            <a:r>
              <a:rPr lang="ja-JP" altLang="en-US" dirty="0">
                <a:latin typeface="メイリオ" panose="020B0604030504040204" pitchFamily="50" charset="-128"/>
                <a:ea typeface="メイリオ" panose="020B0604030504040204" pitchFamily="50" charset="-128"/>
              </a:rPr>
              <a:t>号：前各号に掲げる措置のほか、個人情報に含まれる記述等と当該個人情報を含む</a:t>
            </a:r>
            <a:r>
              <a:rPr lang="ja-JP" altLang="en-US" dirty="0">
                <a:solidFill>
                  <a:srgbClr val="FF0000"/>
                </a:solidFill>
                <a:latin typeface="メイリオ" panose="020B0604030504040204" pitchFamily="50" charset="-128"/>
                <a:ea typeface="メイリオ" panose="020B0604030504040204" pitchFamily="50" charset="-128"/>
              </a:rPr>
              <a:t>個人情報データベース等を構成する他の</a:t>
            </a:r>
            <a:r>
              <a:rPr lang="en-US" altLang="ja-JP" dirty="0">
                <a:solidFill>
                  <a:srgbClr val="FF0000"/>
                </a:solidFill>
                <a:latin typeface="メイリオ" panose="020B0604030504040204" pitchFamily="50" charset="-128"/>
                <a:ea typeface="メイリオ" panose="020B0604030504040204" pitchFamily="50" charset="-128"/>
              </a:rPr>
              <a:t/>
            </a:r>
            <a:br>
              <a:rPr lang="en-US" altLang="ja-JP" dirty="0">
                <a:solidFill>
                  <a:srgbClr val="FF0000"/>
                </a:solidFill>
                <a:latin typeface="メイリオ" panose="020B0604030504040204" pitchFamily="50" charset="-128"/>
                <a:ea typeface="メイリオ" panose="020B0604030504040204" pitchFamily="50" charset="-128"/>
              </a:rPr>
            </a:br>
            <a:r>
              <a:rPr lang="ja-JP" altLang="en-US" dirty="0">
                <a:solidFill>
                  <a:srgbClr val="FF0000"/>
                </a:solidFill>
                <a:latin typeface="メイリオ" panose="020B0604030504040204" pitchFamily="50" charset="-128"/>
                <a:ea typeface="メイリオ" panose="020B0604030504040204" pitchFamily="50" charset="-128"/>
              </a:rPr>
              <a:t>個人情報に含まれる記述等との</a:t>
            </a:r>
            <a:r>
              <a:rPr lang="ja-JP" altLang="en-US" dirty="0" smtClean="0">
                <a:solidFill>
                  <a:srgbClr val="FF0000"/>
                </a:solidFill>
                <a:latin typeface="メイリオ" panose="020B0604030504040204" pitchFamily="50" charset="-128"/>
                <a:ea typeface="メイリオ" panose="020B0604030504040204" pitchFamily="50" charset="-128"/>
              </a:rPr>
              <a:t>差異</a:t>
            </a:r>
            <a:r>
              <a:rPr lang="ja-JP" altLang="en-US" dirty="0" smtClean="0">
                <a:latin typeface="メイリオ" panose="020B0604030504040204" pitchFamily="50" charset="-128"/>
                <a:ea typeface="メイリオ" panose="020B0604030504040204" pitchFamily="50" charset="-128"/>
              </a:rPr>
              <a:t>その他</a:t>
            </a:r>
            <a:r>
              <a:rPr lang="ja-JP" altLang="en-US" dirty="0">
                <a:latin typeface="メイリオ" panose="020B0604030504040204" pitchFamily="50" charset="-128"/>
                <a:ea typeface="メイリオ" panose="020B0604030504040204" pitchFamily="50" charset="-128"/>
              </a:rPr>
              <a:t>の当該個人情報</a:t>
            </a:r>
            <a:r>
              <a:rPr lang="en-US" altLang="ja-JP" dirty="0">
                <a:latin typeface="メイリオ" panose="020B0604030504040204" pitchFamily="50" charset="-128"/>
                <a:ea typeface="メイリオ" panose="020B0604030504040204" pitchFamily="50" charset="-128"/>
              </a:rPr>
              <a:t/>
            </a:r>
            <a:br>
              <a:rPr lang="en-US" altLang="ja-JP" dirty="0">
                <a:latin typeface="メイリオ" panose="020B0604030504040204" pitchFamily="50" charset="-128"/>
                <a:ea typeface="メイリオ" panose="020B0604030504040204" pitchFamily="50" charset="-128"/>
              </a:rPr>
            </a:br>
            <a:r>
              <a:rPr lang="ja-JP" altLang="en-US" dirty="0">
                <a:latin typeface="メイリオ" panose="020B0604030504040204" pitchFamily="50" charset="-128"/>
                <a:ea typeface="メイリオ" panose="020B0604030504040204" pitchFamily="50" charset="-128"/>
              </a:rPr>
              <a:t>データベース等の性質を勘案し、その結果を踏まえて適切な</a:t>
            </a:r>
            <a:r>
              <a:rPr lang="en-US" altLang="ja-JP" dirty="0">
                <a:latin typeface="メイリオ" panose="020B0604030504040204" pitchFamily="50" charset="-128"/>
                <a:ea typeface="メイリオ" panose="020B0604030504040204" pitchFamily="50" charset="-128"/>
              </a:rPr>
              <a:t/>
            </a:r>
            <a:br>
              <a:rPr lang="en-US" altLang="ja-JP" dirty="0">
                <a:latin typeface="メイリオ" panose="020B0604030504040204" pitchFamily="50" charset="-128"/>
                <a:ea typeface="メイリオ" panose="020B0604030504040204" pitchFamily="50" charset="-128"/>
              </a:rPr>
            </a:br>
            <a:r>
              <a:rPr lang="ja-JP" altLang="en-US" dirty="0">
                <a:latin typeface="メイリオ" panose="020B0604030504040204" pitchFamily="50" charset="-128"/>
                <a:ea typeface="メイリオ" panose="020B0604030504040204" pitchFamily="50" charset="-128"/>
              </a:rPr>
              <a:t>措置を講ずること</a:t>
            </a:r>
          </a:p>
          <a:p>
            <a:endParaRPr kumimoji="1" lang="ja-JP" altLang="en-US" dirty="0"/>
          </a:p>
        </p:txBody>
      </p:sp>
    </p:spTree>
    <p:extLst>
      <p:ext uri="{BB962C8B-B14F-4D97-AF65-F5344CB8AC3E}">
        <p14:creationId xmlns:p14="http://schemas.microsoft.com/office/powerpoint/2010/main" val="53948295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EA2CF3A9-5442-4316-A1E8-19B98B543F27}"/>
              </a:ext>
            </a:extLst>
          </p:cNvPr>
          <p:cNvSpPr>
            <a:spLocks noGrp="1"/>
          </p:cNvSpPr>
          <p:nvPr>
            <p:ph type="title"/>
          </p:nvPr>
        </p:nvSpPr>
        <p:spPr/>
        <p:txBody>
          <a:bodyPr/>
          <a:lstStyle/>
          <a:p>
            <a:r>
              <a:rPr kumimoji="1" lang="ja-JP" altLang="en-US" dirty="0" smtClean="0">
                <a:latin typeface="メイリオ" panose="020B0604030504040204" pitchFamily="50" charset="-128"/>
                <a:ea typeface="メイリオ" panose="020B0604030504040204" pitchFamily="50" charset="-128"/>
              </a:rPr>
              <a:t>「まめちしき」</a:t>
            </a:r>
            <a:endParaRPr kumimoji="1" lang="ja-JP" altLang="en-US" dirty="0">
              <a:latin typeface="メイリオ" panose="020B0604030504040204" pitchFamily="50" charset="-128"/>
              <a:ea typeface="メイリオ" panose="020B0604030504040204" pitchFamily="50" charset="-128"/>
            </a:endParaRPr>
          </a:p>
        </p:txBody>
      </p:sp>
      <p:sp>
        <p:nvSpPr>
          <p:cNvPr id="3" name="コンテンツ プレースホルダー 2">
            <a:extLst>
              <a:ext uri="{FF2B5EF4-FFF2-40B4-BE49-F238E27FC236}">
                <a16:creationId xmlns:a16="http://schemas.microsoft.com/office/drawing/2014/main" xmlns="" id="{94C3C294-066A-4788-84BC-98435CB7B380}"/>
              </a:ext>
            </a:extLst>
          </p:cNvPr>
          <p:cNvSpPr>
            <a:spLocks noGrp="1"/>
          </p:cNvSpPr>
          <p:nvPr>
            <p:ph idx="1"/>
          </p:nvPr>
        </p:nvSpPr>
        <p:spPr>
          <a:xfrm>
            <a:off x="838200" y="1825625"/>
            <a:ext cx="10319951" cy="4351338"/>
          </a:xfrm>
        </p:spPr>
        <p:txBody>
          <a:bodyPr/>
          <a:lstStyle/>
          <a:p>
            <a:r>
              <a:rPr kumimoji="1" lang="ja-JP" altLang="en-US" dirty="0">
                <a:latin typeface="メイリオ" panose="020B0604030504040204" pitchFamily="50" charset="-128"/>
                <a:ea typeface="メイリオ" panose="020B0604030504040204" pitchFamily="50" charset="-128"/>
              </a:rPr>
              <a:t>法律系の規則は、これと</a:t>
            </a:r>
            <a:r>
              <a:rPr lang="ja-JP" altLang="en-US" dirty="0" smtClean="0">
                <a:latin typeface="メイリオ" panose="020B0604030504040204" pitchFamily="50" charset="-128"/>
                <a:ea typeface="メイリオ" panose="020B0604030504040204" pitchFamily="50" charset="-128"/>
              </a:rPr>
              <a:t>対になる</a:t>
            </a:r>
            <a:r>
              <a:rPr kumimoji="1" lang="ja-JP" altLang="en-US" dirty="0">
                <a:solidFill>
                  <a:srgbClr val="FF0000"/>
                </a:solidFill>
                <a:latin typeface="メイリオ" panose="020B0604030504040204" pitchFamily="50" charset="-128"/>
                <a:ea typeface="メイリオ" panose="020B0604030504040204" pitchFamily="50" charset="-128"/>
              </a:rPr>
              <a:t>ガイドライン</a:t>
            </a:r>
            <a:r>
              <a:rPr kumimoji="1" lang="ja-JP" altLang="en-US" dirty="0" smtClean="0">
                <a:solidFill>
                  <a:srgbClr val="FF0000"/>
                </a:solidFill>
                <a:latin typeface="メイリオ" panose="020B0604030504040204" pitchFamily="50" charset="-128"/>
                <a:ea typeface="メイリオ" panose="020B0604030504040204" pitchFamily="50" charset="-128"/>
              </a:rPr>
              <a:t>を読まない</a:t>
            </a:r>
            <a:r>
              <a:rPr kumimoji="1" lang="ja-JP" altLang="en-US" dirty="0">
                <a:solidFill>
                  <a:srgbClr val="FF0000"/>
                </a:solidFill>
                <a:latin typeface="メイリオ" panose="020B0604030504040204" pitchFamily="50" charset="-128"/>
                <a:ea typeface="メイリオ" panose="020B0604030504040204" pitchFamily="50" charset="-128"/>
              </a:rPr>
              <a:t>と</a:t>
            </a:r>
            <a:r>
              <a:rPr kumimoji="1" lang="ja-JP" altLang="en-US" dirty="0">
                <a:latin typeface="メイリオ" panose="020B0604030504040204" pitchFamily="50" charset="-128"/>
                <a:ea typeface="メイリオ" panose="020B0604030504040204" pitchFamily="50" charset="-128"/>
              </a:rPr>
              <a:t>その真意が</a:t>
            </a:r>
            <a:r>
              <a:rPr kumimoji="1" lang="ja-JP" altLang="en-US" dirty="0" smtClean="0">
                <a:latin typeface="メイリオ" panose="020B0604030504040204" pitchFamily="50" charset="-128"/>
                <a:ea typeface="メイリオ" panose="020B0604030504040204" pitchFamily="50" charset="-128"/>
              </a:rPr>
              <a:t>つかめないことがままある</a:t>
            </a:r>
            <a:r>
              <a:rPr lang="en-US" altLang="ja-JP" dirty="0">
                <a:latin typeface="メイリオ" panose="020B0604030504040204" pitchFamily="50" charset="-128"/>
                <a:ea typeface="メイリオ" panose="020B0604030504040204" pitchFamily="50" charset="-128"/>
              </a:rPr>
              <a:t/>
            </a:r>
            <a:br>
              <a:rPr lang="en-US" altLang="ja-JP" dirty="0">
                <a:latin typeface="メイリオ" panose="020B0604030504040204" pitchFamily="50" charset="-128"/>
                <a:ea typeface="メイリオ" panose="020B0604030504040204" pitchFamily="50" charset="-128"/>
              </a:rPr>
            </a:br>
            <a:r>
              <a:rPr lang="ja-JP" altLang="en-US" dirty="0" smtClean="0">
                <a:latin typeface="メイリオ" panose="020B0604030504040204" pitchFamily="50" charset="-128"/>
                <a:ea typeface="メイリオ" panose="020B0604030504040204" pitchFamily="50" charset="-128"/>
              </a:rPr>
              <a:t>（今回とは無関係ですが</a:t>
            </a:r>
            <a:r>
              <a:rPr lang="en-US" altLang="ja-JP" dirty="0" smtClean="0">
                <a:latin typeface="メイリオ" panose="020B0604030504040204" pitchFamily="50" charset="-128"/>
                <a:ea typeface="メイリオ" panose="020B0604030504040204" pitchFamily="50" charset="-128"/>
              </a:rPr>
              <a:t>GDPR</a:t>
            </a:r>
            <a:r>
              <a:rPr lang="ja-JP" altLang="en-US" dirty="0" smtClean="0">
                <a:latin typeface="メイリオ" panose="020B0604030504040204" pitchFamily="50" charset="-128"/>
                <a:ea typeface="メイリオ" panose="020B0604030504040204" pitchFamily="50" charset="-128"/>
              </a:rPr>
              <a:t>とか</a:t>
            </a:r>
            <a:r>
              <a:rPr lang="en-US" altLang="ja-JP" dirty="0" smtClean="0">
                <a:latin typeface="メイリオ" panose="020B0604030504040204" pitchFamily="50" charset="-128"/>
                <a:ea typeface="メイリオ" panose="020B0604030504040204" pitchFamily="50" charset="-128"/>
              </a:rPr>
              <a:t>...</a:t>
            </a:r>
            <a:r>
              <a:rPr lang="ja-JP" altLang="en-US" dirty="0" smtClean="0">
                <a:latin typeface="メイリオ" panose="020B0604030504040204" pitchFamily="50" charset="-128"/>
                <a:ea typeface="メイリオ" panose="020B0604030504040204" pitchFamily="50" charset="-128"/>
              </a:rPr>
              <a:t>）</a:t>
            </a:r>
            <a:endParaRPr lang="en-US" altLang="ja-JP" dirty="0">
              <a:latin typeface="メイリオ" panose="020B0604030504040204" pitchFamily="50" charset="-128"/>
              <a:ea typeface="メイリオ" panose="020B0604030504040204" pitchFamily="50" charset="-128"/>
            </a:endParaRPr>
          </a:p>
          <a:p>
            <a:endParaRPr kumimoji="1" lang="en-US" altLang="ja-JP" dirty="0">
              <a:latin typeface="メイリオ" panose="020B0604030504040204" pitchFamily="50" charset="-128"/>
              <a:ea typeface="メイリオ" panose="020B0604030504040204" pitchFamily="50" charset="-128"/>
            </a:endParaRPr>
          </a:p>
          <a:p>
            <a:r>
              <a:rPr lang="ja-JP" altLang="en-US" dirty="0" smtClean="0">
                <a:latin typeface="メイリオ" panose="020B0604030504040204" pitchFamily="50" charset="-128"/>
                <a:ea typeface="メイリオ" panose="020B0604030504040204" pitchFamily="50" charset="-128"/>
              </a:rPr>
              <a:t>今回読むべきガイドラインは</a:t>
            </a:r>
            <a:r>
              <a:rPr kumimoji="1" lang="ja-JP" altLang="en-US" dirty="0" smtClean="0">
                <a:latin typeface="メイリオ" panose="020B0604030504040204" pitchFamily="50" charset="-128"/>
                <a:ea typeface="メイリオ" panose="020B0604030504040204" pitchFamily="50" charset="-128"/>
              </a:rPr>
              <a:t>、</a:t>
            </a:r>
            <a:r>
              <a:rPr kumimoji="1" lang="ja-JP" altLang="en-US" dirty="0">
                <a:latin typeface="メイリオ" panose="020B0604030504040204" pitchFamily="50" charset="-128"/>
                <a:ea typeface="メイリオ" panose="020B0604030504040204" pitchFamily="50" charset="-128"/>
              </a:rPr>
              <a:t>個人情報保護委員会</a:t>
            </a:r>
            <a:r>
              <a:rPr kumimoji="1" lang="ja-JP" altLang="en-US" dirty="0" smtClean="0">
                <a:latin typeface="メイリオ" panose="020B0604030504040204" pitchFamily="50" charset="-128"/>
                <a:ea typeface="メイリオ" panose="020B0604030504040204" pitchFamily="50" charset="-128"/>
              </a:rPr>
              <a:t>が公開</a:t>
            </a:r>
            <a:r>
              <a:rPr kumimoji="1" lang="en-US" altLang="ja-JP" dirty="0" smtClean="0">
                <a:latin typeface="メイリオ" panose="020B0604030504040204" pitchFamily="50" charset="-128"/>
                <a:ea typeface="メイリオ" panose="020B0604030504040204" pitchFamily="50" charset="-128"/>
              </a:rPr>
              <a:t/>
            </a:r>
            <a:br>
              <a:rPr kumimoji="1" lang="en-US" altLang="ja-JP" dirty="0" smtClean="0">
                <a:latin typeface="メイリオ" panose="020B0604030504040204" pitchFamily="50" charset="-128"/>
                <a:ea typeface="メイリオ" panose="020B0604030504040204" pitchFamily="50" charset="-128"/>
              </a:rPr>
            </a:br>
            <a:r>
              <a:rPr kumimoji="1" lang="ja-JP" altLang="en-US" dirty="0" smtClean="0">
                <a:latin typeface="メイリオ" panose="020B0604030504040204" pitchFamily="50" charset="-128"/>
                <a:ea typeface="メイリオ" panose="020B0604030504040204" pitchFamily="50" charset="-128"/>
              </a:rPr>
              <a:t>している「</a:t>
            </a:r>
            <a:r>
              <a:rPr kumimoji="1" lang="ja-JP" altLang="en-US" dirty="0">
                <a:latin typeface="メイリオ" panose="020B0604030504040204" pitchFamily="50" charset="-128"/>
                <a:ea typeface="メイリオ" panose="020B0604030504040204" pitchFamily="50" charset="-128"/>
              </a:rPr>
              <a:t>個人情報の保護に関する法律について</a:t>
            </a:r>
            <a:r>
              <a:rPr kumimoji="1" lang="ja-JP" altLang="en-US" dirty="0" smtClean="0">
                <a:latin typeface="メイリオ" panose="020B0604030504040204" pitchFamily="50" charset="-128"/>
                <a:ea typeface="メイリオ" panose="020B0604030504040204" pitchFamily="50" charset="-128"/>
              </a:rPr>
              <a:t>の</a:t>
            </a:r>
            <a:r>
              <a:rPr kumimoji="1" lang="en-US" altLang="ja-JP" dirty="0" smtClean="0">
                <a:latin typeface="メイリオ" panose="020B0604030504040204" pitchFamily="50" charset="-128"/>
                <a:ea typeface="メイリオ" panose="020B0604030504040204" pitchFamily="50" charset="-128"/>
              </a:rPr>
              <a:t/>
            </a:r>
            <a:br>
              <a:rPr kumimoji="1" lang="en-US" altLang="ja-JP" dirty="0" smtClean="0">
                <a:latin typeface="メイリオ" panose="020B0604030504040204" pitchFamily="50" charset="-128"/>
                <a:ea typeface="メイリオ" panose="020B0604030504040204" pitchFamily="50" charset="-128"/>
              </a:rPr>
            </a:br>
            <a:r>
              <a:rPr kumimoji="1" lang="ja-JP" altLang="en-US" dirty="0" smtClean="0">
                <a:latin typeface="メイリオ" panose="020B0604030504040204" pitchFamily="50" charset="-128"/>
                <a:ea typeface="メイリオ" panose="020B0604030504040204" pitchFamily="50" charset="-128"/>
              </a:rPr>
              <a:t>ガイドライン（</a:t>
            </a:r>
            <a:r>
              <a:rPr kumimoji="1" lang="ja-JP" altLang="en-US" dirty="0">
                <a:latin typeface="メイリオ" panose="020B0604030504040204" pitchFamily="50" charset="-128"/>
                <a:ea typeface="メイリオ" panose="020B0604030504040204" pitchFamily="50" charset="-128"/>
              </a:rPr>
              <a:t>匿名加工情報編）」</a:t>
            </a:r>
            <a:r>
              <a:rPr lang="en-US" altLang="ja-JP" dirty="0">
                <a:latin typeface="メイリオ" panose="020B0604030504040204" pitchFamily="50" charset="-128"/>
                <a:ea typeface="メイリオ" panose="020B0604030504040204" pitchFamily="50" charset="-128"/>
              </a:rPr>
              <a:t/>
            </a:r>
            <a:br>
              <a:rPr lang="en-US" altLang="ja-JP" dirty="0">
                <a:latin typeface="メイリオ" panose="020B0604030504040204" pitchFamily="50" charset="-128"/>
                <a:ea typeface="メイリオ" panose="020B0604030504040204" pitchFamily="50" charset="-128"/>
              </a:rPr>
            </a:br>
            <a:r>
              <a:rPr lang="en-US" altLang="ja-JP" dirty="0">
                <a:latin typeface="メイリオ" panose="020B0604030504040204" pitchFamily="50" charset="-128"/>
                <a:ea typeface="メイリオ" panose="020B0604030504040204" pitchFamily="50" charset="-128"/>
                <a:hlinkClick r:id="rId2"/>
              </a:rPr>
              <a:t>https://www.ppc.go.jp/files/pdf/guidelines04.pdf</a:t>
            </a:r>
            <a:endParaRPr lang="en-US" altLang="ja-JP" dirty="0">
              <a:latin typeface="メイリオ" panose="020B0604030504040204" pitchFamily="50" charset="-128"/>
              <a:ea typeface="メイリオ" panose="020B0604030504040204" pitchFamily="50" charset="-128"/>
            </a:endParaRPr>
          </a:p>
          <a:p>
            <a:endParaRPr lang="en-US" altLang="ja-JP" dirty="0">
              <a:latin typeface="メイリオ" panose="020B0604030504040204" pitchFamily="50" charset="-128"/>
              <a:ea typeface="メイリオ" panose="020B0604030504040204" pitchFamily="50" charset="-128"/>
            </a:endParaRPr>
          </a:p>
          <a:p>
            <a:endParaRPr kumimoji="1" lang="ja-JP" altLang="en-US"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43480893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EA2CF3A9-5442-4316-A1E8-19B98B543F27}"/>
              </a:ext>
            </a:extLst>
          </p:cNvPr>
          <p:cNvSpPr>
            <a:spLocks noGrp="1"/>
          </p:cNvSpPr>
          <p:nvPr>
            <p:ph type="title"/>
          </p:nvPr>
        </p:nvSpPr>
        <p:spPr/>
        <p:txBody>
          <a:bodyPr/>
          <a:lstStyle/>
          <a:p>
            <a:r>
              <a:rPr kumimoji="1" lang="ja-JP" altLang="en-US" dirty="0">
                <a:latin typeface="メイリオ" panose="020B0604030504040204" pitchFamily="50" charset="-128"/>
                <a:ea typeface="メイリオ" panose="020B0604030504040204" pitchFamily="50" charset="-128"/>
              </a:rPr>
              <a:t>ガイドライン</a:t>
            </a:r>
            <a:r>
              <a:rPr kumimoji="1" lang="en-US" altLang="ja-JP" dirty="0">
                <a:latin typeface="メイリオ" panose="020B0604030504040204" pitchFamily="50" charset="-128"/>
                <a:ea typeface="メイリオ" panose="020B0604030504040204" pitchFamily="50" charset="-128"/>
              </a:rPr>
              <a:t>3-2-</a:t>
            </a:r>
            <a:r>
              <a:rPr kumimoji="1" lang="en-US" altLang="ja-JP" dirty="0" smtClean="0">
                <a:latin typeface="メイリオ" panose="020B0604030504040204" pitchFamily="50" charset="-128"/>
                <a:ea typeface="メイリオ" panose="020B0604030504040204" pitchFamily="50" charset="-128"/>
              </a:rPr>
              <a:t>4</a:t>
            </a:r>
            <a:endParaRPr kumimoji="1" lang="ja-JP" altLang="en-US" dirty="0">
              <a:latin typeface="メイリオ" panose="020B0604030504040204" pitchFamily="50" charset="-128"/>
              <a:ea typeface="メイリオ" panose="020B0604030504040204" pitchFamily="50" charset="-128"/>
            </a:endParaRPr>
          </a:p>
        </p:txBody>
      </p:sp>
      <p:sp>
        <p:nvSpPr>
          <p:cNvPr id="3" name="コンテンツ プレースホルダー 2">
            <a:extLst>
              <a:ext uri="{FF2B5EF4-FFF2-40B4-BE49-F238E27FC236}">
                <a16:creationId xmlns:a16="http://schemas.microsoft.com/office/drawing/2014/main" xmlns="" id="{94C3C294-066A-4788-84BC-98435CB7B380}"/>
              </a:ext>
            </a:extLst>
          </p:cNvPr>
          <p:cNvSpPr>
            <a:spLocks noGrp="1"/>
          </p:cNvSpPr>
          <p:nvPr>
            <p:ph idx="1"/>
          </p:nvPr>
        </p:nvSpPr>
        <p:spPr>
          <a:xfrm>
            <a:off x="838200" y="1825625"/>
            <a:ext cx="10319951" cy="4351338"/>
          </a:xfrm>
        </p:spPr>
        <p:txBody>
          <a:bodyPr/>
          <a:lstStyle/>
          <a:p>
            <a:r>
              <a:rPr lang="ja-JP" altLang="en-US" dirty="0">
                <a:latin typeface="メイリオ" panose="020B0604030504040204" pitchFamily="50" charset="-128"/>
                <a:ea typeface="メイリオ" panose="020B0604030504040204" pitchFamily="50" charset="-128"/>
              </a:rPr>
              <a:t>規則第</a:t>
            </a:r>
            <a:r>
              <a:rPr lang="en-US" altLang="ja-JP" dirty="0">
                <a:latin typeface="メイリオ" panose="020B0604030504040204" pitchFamily="50" charset="-128"/>
                <a:ea typeface="メイリオ" panose="020B0604030504040204" pitchFamily="50" charset="-128"/>
              </a:rPr>
              <a:t>19</a:t>
            </a:r>
            <a:r>
              <a:rPr lang="ja-JP" altLang="en-US" dirty="0">
                <a:latin typeface="メイリオ" panose="020B0604030504040204" pitchFamily="50" charset="-128"/>
                <a:ea typeface="メイリオ" panose="020B0604030504040204" pitchFamily="50" charset="-128"/>
              </a:rPr>
              <a:t>条第</a:t>
            </a:r>
            <a:r>
              <a:rPr lang="en-US" altLang="ja-JP" dirty="0">
                <a:latin typeface="メイリオ" panose="020B0604030504040204" pitchFamily="50" charset="-128"/>
                <a:ea typeface="メイリオ" panose="020B0604030504040204" pitchFamily="50" charset="-128"/>
              </a:rPr>
              <a:t>4</a:t>
            </a:r>
            <a:r>
              <a:rPr lang="ja-JP" altLang="en-US" dirty="0">
                <a:latin typeface="メイリオ" panose="020B0604030504040204" pitchFamily="50" charset="-128"/>
                <a:ea typeface="メイリオ" panose="020B0604030504040204" pitchFamily="50" charset="-128"/>
              </a:rPr>
              <a:t>号の対象には、</a:t>
            </a:r>
            <a:r>
              <a:rPr lang="ja-JP" altLang="en-US" dirty="0">
                <a:solidFill>
                  <a:srgbClr val="FF0000"/>
                </a:solidFill>
                <a:latin typeface="メイリオ" panose="020B0604030504040204" pitchFamily="50" charset="-128"/>
                <a:ea typeface="メイリオ" panose="020B0604030504040204" pitchFamily="50" charset="-128"/>
              </a:rPr>
              <a:t>一般的なあらゆる場面</a:t>
            </a:r>
            <a:r>
              <a:rPr lang="ja-JP" altLang="en-US" dirty="0" smtClean="0">
                <a:solidFill>
                  <a:srgbClr val="FF0000"/>
                </a:solidFill>
                <a:latin typeface="メイリオ" panose="020B0604030504040204" pitchFamily="50" charset="-128"/>
                <a:ea typeface="メイリオ" panose="020B0604030504040204" pitchFamily="50" charset="-128"/>
              </a:rPr>
              <a:t>において</a:t>
            </a:r>
            <a:r>
              <a:rPr lang="ja-JP" altLang="en-US" dirty="0">
                <a:solidFill>
                  <a:srgbClr val="FF0000"/>
                </a:solidFill>
                <a:latin typeface="メイリオ" panose="020B0604030504040204" pitchFamily="50" charset="-128"/>
                <a:ea typeface="メイリオ" panose="020B0604030504040204" pitchFamily="50" charset="-128"/>
              </a:rPr>
              <a:t>特異であると社会通念上認められる記述 </a:t>
            </a:r>
            <a:r>
              <a:rPr lang="ja-JP" altLang="en-US" dirty="0">
                <a:latin typeface="メイリオ" panose="020B0604030504040204" pitchFamily="50" charset="-128"/>
                <a:ea typeface="メイリオ" panose="020B0604030504040204" pitchFamily="50" charset="-128"/>
              </a:rPr>
              <a:t>が該当する</a:t>
            </a:r>
            <a:endParaRPr lang="en-US" altLang="ja-JP" dirty="0">
              <a:latin typeface="メイリオ" panose="020B0604030504040204" pitchFamily="50" charset="-128"/>
              <a:ea typeface="メイリオ" panose="020B0604030504040204" pitchFamily="50" charset="-128"/>
            </a:endParaRPr>
          </a:p>
          <a:p>
            <a:endParaRPr kumimoji="1"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他方、加工対象となる個人情報に含まれる記述等と当該個人情報を含む個人情報データベース等を構成する他の個人情報に含まれる記述等とで著しい差異がある場合など</a:t>
            </a:r>
            <a:r>
              <a:rPr lang="ja-JP" altLang="en-US" dirty="0">
                <a:solidFill>
                  <a:srgbClr val="FF0000"/>
                </a:solidFill>
                <a:latin typeface="メイリオ" panose="020B0604030504040204" pitchFamily="50" charset="-128"/>
                <a:ea typeface="メイリオ" panose="020B0604030504040204" pitchFamily="50" charset="-128"/>
              </a:rPr>
              <a:t>個人情報データベース等の性質によるものは同第</a:t>
            </a:r>
            <a:r>
              <a:rPr lang="en-US" altLang="ja-JP" dirty="0">
                <a:solidFill>
                  <a:srgbClr val="FF0000"/>
                </a:solidFill>
                <a:latin typeface="メイリオ" panose="020B0604030504040204" pitchFamily="50" charset="-128"/>
                <a:ea typeface="メイリオ" panose="020B0604030504040204" pitchFamily="50" charset="-128"/>
              </a:rPr>
              <a:t>5</a:t>
            </a:r>
            <a:r>
              <a:rPr lang="ja-JP" altLang="en-US" dirty="0">
                <a:solidFill>
                  <a:srgbClr val="FF0000"/>
                </a:solidFill>
                <a:latin typeface="メイリオ" panose="020B0604030504040204" pitchFamily="50" charset="-128"/>
                <a:ea typeface="メイリオ" panose="020B0604030504040204" pitchFamily="50" charset="-128"/>
              </a:rPr>
              <a:t>号</a:t>
            </a:r>
            <a:r>
              <a:rPr lang="ja-JP" altLang="en-US" dirty="0">
                <a:latin typeface="メイリオ" panose="020B0604030504040204" pitchFamily="50" charset="-128"/>
                <a:ea typeface="メイリオ" panose="020B0604030504040204" pitchFamily="50" charset="-128"/>
              </a:rPr>
              <a:t>において必要な</a:t>
            </a:r>
            <a:r>
              <a:rPr lang="en-US" altLang="ja-JP" dirty="0">
                <a:latin typeface="メイリオ" panose="020B0604030504040204" pitchFamily="50" charset="-128"/>
                <a:ea typeface="メイリオ" panose="020B0604030504040204" pitchFamily="50" charset="-128"/>
              </a:rPr>
              <a:t/>
            </a:r>
            <a:br>
              <a:rPr lang="en-US" altLang="ja-JP" dirty="0">
                <a:latin typeface="メイリオ" panose="020B0604030504040204" pitchFamily="50" charset="-128"/>
                <a:ea typeface="メイリオ" panose="020B0604030504040204" pitchFamily="50" charset="-128"/>
              </a:rPr>
            </a:br>
            <a:r>
              <a:rPr lang="ja-JP" altLang="en-US" dirty="0">
                <a:latin typeface="メイリオ" panose="020B0604030504040204" pitchFamily="50" charset="-128"/>
                <a:ea typeface="メイリオ" panose="020B0604030504040204" pitchFamily="50" charset="-128"/>
              </a:rPr>
              <a:t>措置が求められることになる</a:t>
            </a:r>
            <a:endParaRPr kumimoji="1" lang="ja-JP" altLang="en-US"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420464524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descr="Cursor_と_Bulk_Washer_Head_Screws__8_x_1-1_4__Black_Coarse__Auger__Square__0_RWSC08114B17____eBa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03885" y="3068774"/>
            <a:ext cx="4795501" cy="3605313"/>
          </a:xfrm>
          <a:prstGeom prst="rect">
            <a:avLst/>
          </a:prstGeom>
        </p:spPr>
      </p:pic>
      <p:sp>
        <p:nvSpPr>
          <p:cNvPr id="2" name="タイトル 1">
            <a:extLst>
              <a:ext uri="{FF2B5EF4-FFF2-40B4-BE49-F238E27FC236}">
                <a16:creationId xmlns:a16="http://schemas.microsoft.com/office/drawing/2014/main" xmlns="" id="{EA2CF3A9-5442-4316-A1E8-19B98B543F27}"/>
              </a:ext>
            </a:extLst>
          </p:cNvPr>
          <p:cNvSpPr>
            <a:spLocks noGrp="1"/>
          </p:cNvSpPr>
          <p:nvPr>
            <p:ph type="title"/>
          </p:nvPr>
        </p:nvSpPr>
        <p:spPr/>
        <p:txBody>
          <a:bodyPr/>
          <a:lstStyle/>
          <a:p>
            <a:r>
              <a:rPr kumimoji="1" lang="ja-JP" altLang="en-US" dirty="0" smtClean="0">
                <a:latin typeface="メイリオ" panose="020B0604030504040204" pitchFamily="50" charset="-128"/>
                <a:ea typeface="メイリオ" panose="020B0604030504040204" pitchFamily="50" charset="-128"/>
              </a:rPr>
              <a:t>一般的にあらゆる場面で特異？</a:t>
            </a:r>
            <a:endParaRPr kumimoji="1" lang="ja-JP" altLang="en-US" dirty="0">
              <a:latin typeface="メイリオ" panose="020B0604030504040204" pitchFamily="50" charset="-128"/>
              <a:ea typeface="メイリオ" panose="020B0604030504040204" pitchFamily="50" charset="-128"/>
            </a:endParaRPr>
          </a:p>
        </p:txBody>
      </p:sp>
      <p:pic>
        <p:nvPicPr>
          <p:cNvPr id="5" name="図 4" descr="Cursor_と_再識別動作確認用.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8632" y="1625932"/>
            <a:ext cx="6426200" cy="1587500"/>
          </a:xfrm>
          <a:prstGeom prst="rect">
            <a:avLst/>
          </a:prstGeom>
        </p:spPr>
      </p:pic>
      <p:sp>
        <p:nvSpPr>
          <p:cNvPr id="7" name="角丸四角形 6"/>
          <p:cNvSpPr/>
          <p:nvPr/>
        </p:nvSpPr>
        <p:spPr>
          <a:xfrm>
            <a:off x="6202947" y="1938419"/>
            <a:ext cx="962527" cy="1270002"/>
          </a:xfrm>
          <a:prstGeom prst="roundRect">
            <a:avLst/>
          </a:prstGeom>
          <a:noFill/>
          <a:ln w="57150"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7531819" y="1919795"/>
            <a:ext cx="3903578" cy="830997"/>
          </a:xfrm>
          <a:prstGeom prst="rect">
            <a:avLst/>
          </a:prstGeom>
          <a:noFill/>
        </p:spPr>
        <p:txBody>
          <a:bodyPr wrap="square" rtlCol="0">
            <a:spAutoFit/>
          </a:bodyPr>
          <a:lstStyle/>
          <a:p>
            <a:r>
              <a:rPr kumimoji="1" lang="en-US" altLang="ja-JP" sz="2400" dirty="0" smtClean="0">
                <a:latin typeface="メイリオ"/>
                <a:ea typeface="メイリオ"/>
                <a:cs typeface="メイリオ"/>
              </a:rPr>
              <a:t>1000</a:t>
            </a:r>
            <a:r>
              <a:rPr kumimoji="1" lang="ja-JP" altLang="en-US" sz="2400" dirty="0" smtClean="0">
                <a:latin typeface="メイリオ"/>
                <a:ea typeface="メイリオ"/>
                <a:cs typeface="メイリオ"/>
              </a:rPr>
              <a:t>個単位の購入は</a:t>
            </a:r>
            <a:r>
              <a:rPr kumimoji="1" lang="en-US" altLang="ja-JP" sz="2400" dirty="0" smtClean="0">
                <a:latin typeface="メイリオ"/>
                <a:ea typeface="メイリオ"/>
                <a:cs typeface="メイリオ"/>
              </a:rPr>
              <a:t/>
            </a:r>
            <a:br>
              <a:rPr kumimoji="1" lang="en-US" altLang="ja-JP" sz="2400" dirty="0" smtClean="0">
                <a:latin typeface="メイリオ"/>
                <a:ea typeface="メイリオ"/>
                <a:cs typeface="メイリオ"/>
              </a:rPr>
            </a:br>
            <a:r>
              <a:rPr kumimoji="1" lang="ja-JP" altLang="en-US" sz="2400" dirty="0" smtClean="0">
                <a:latin typeface="メイリオ"/>
                <a:ea typeface="メイリオ"/>
                <a:cs typeface="メイリオ"/>
              </a:rPr>
              <a:t>そんなに特異ではない</a:t>
            </a:r>
            <a:endParaRPr kumimoji="1" lang="ja-JP" altLang="en-US" sz="2400" dirty="0">
              <a:latin typeface="メイリオ"/>
              <a:ea typeface="メイリオ"/>
              <a:cs typeface="メイリオ"/>
            </a:endParaRPr>
          </a:p>
        </p:txBody>
      </p:sp>
      <p:sp>
        <p:nvSpPr>
          <p:cNvPr id="10" name="環状矢印 9"/>
          <p:cNvSpPr/>
          <p:nvPr/>
        </p:nvSpPr>
        <p:spPr>
          <a:xfrm rot="5400000">
            <a:off x="6777789" y="2646949"/>
            <a:ext cx="989263" cy="975894"/>
          </a:xfrm>
          <a:prstGeom prst="circularArrow">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solidFill>
                <a:schemeClr val="tx1"/>
              </a:solidFill>
            </a:endParaRPr>
          </a:p>
        </p:txBody>
      </p:sp>
      <p:sp>
        <p:nvSpPr>
          <p:cNvPr id="11" name="テキスト ボックス 10"/>
          <p:cNvSpPr txBox="1"/>
          <p:nvPr/>
        </p:nvSpPr>
        <p:spPr>
          <a:xfrm>
            <a:off x="808075" y="6035953"/>
            <a:ext cx="5542089" cy="461665"/>
          </a:xfrm>
          <a:prstGeom prst="rect">
            <a:avLst/>
          </a:prstGeom>
          <a:noFill/>
        </p:spPr>
        <p:txBody>
          <a:bodyPr wrap="square" rtlCol="0">
            <a:spAutoFit/>
          </a:bodyPr>
          <a:lstStyle/>
          <a:p>
            <a:r>
              <a:rPr kumimoji="1" lang="ja-JP" altLang="en-US" sz="2400" dirty="0" smtClean="0">
                <a:solidFill>
                  <a:srgbClr val="FF0000"/>
                </a:solidFill>
                <a:latin typeface="メイリオ"/>
                <a:ea typeface="メイリオ"/>
                <a:cs typeface="メイリオ"/>
              </a:rPr>
              <a:t>結論：該当する記述なし（措置不要）</a:t>
            </a:r>
            <a:endParaRPr kumimoji="1" lang="ja-JP" altLang="en-US" sz="2400" dirty="0">
              <a:solidFill>
                <a:srgbClr val="FF0000"/>
              </a:solidFill>
              <a:latin typeface="メイリオ"/>
              <a:ea typeface="メイリオ"/>
              <a:cs typeface="メイリオ"/>
            </a:endParaRPr>
          </a:p>
        </p:txBody>
      </p:sp>
      <p:sp>
        <p:nvSpPr>
          <p:cNvPr id="9" name="角丸四角形 8"/>
          <p:cNvSpPr/>
          <p:nvPr/>
        </p:nvSpPr>
        <p:spPr>
          <a:xfrm>
            <a:off x="7594543" y="5926390"/>
            <a:ext cx="1398320" cy="384830"/>
          </a:xfrm>
          <a:prstGeom prst="roundRect">
            <a:avLst>
              <a:gd name="adj" fmla="val 26668"/>
            </a:avLst>
          </a:prstGeom>
          <a:noFill/>
          <a:ln w="57150"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99165987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EA2CF3A9-5442-4316-A1E8-19B98B543F27}"/>
              </a:ext>
            </a:extLst>
          </p:cNvPr>
          <p:cNvSpPr>
            <a:spLocks noGrp="1"/>
          </p:cNvSpPr>
          <p:nvPr>
            <p:ph type="title"/>
          </p:nvPr>
        </p:nvSpPr>
        <p:spPr/>
        <p:txBody>
          <a:bodyPr/>
          <a:lstStyle/>
          <a:p>
            <a:r>
              <a:rPr kumimoji="1" lang="ja-JP" altLang="en-US" dirty="0">
                <a:latin typeface="メイリオ" panose="020B0604030504040204" pitchFamily="50" charset="-128"/>
                <a:ea typeface="メイリオ" panose="020B0604030504040204" pitchFamily="50" charset="-128"/>
              </a:rPr>
              <a:t>ガイドライン</a:t>
            </a:r>
            <a:r>
              <a:rPr kumimoji="1" lang="en-US" altLang="ja-JP" dirty="0">
                <a:latin typeface="メイリオ" panose="020B0604030504040204" pitchFamily="50" charset="-128"/>
                <a:ea typeface="メイリオ" panose="020B0604030504040204" pitchFamily="50" charset="-128"/>
              </a:rPr>
              <a:t>3-2-</a:t>
            </a:r>
            <a:r>
              <a:rPr kumimoji="1" lang="en-US" altLang="ja-JP" dirty="0" smtClean="0">
                <a:latin typeface="メイリオ" panose="020B0604030504040204" pitchFamily="50" charset="-128"/>
                <a:ea typeface="メイリオ" panose="020B0604030504040204" pitchFamily="50" charset="-128"/>
              </a:rPr>
              <a:t>5</a:t>
            </a:r>
            <a:endParaRPr kumimoji="1" lang="ja-JP" altLang="en-US" dirty="0">
              <a:latin typeface="メイリオ" panose="020B0604030504040204" pitchFamily="50" charset="-128"/>
              <a:ea typeface="メイリオ" panose="020B0604030504040204" pitchFamily="50" charset="-128"/>
            </a:endParaRPr>
          </a:p>
        </p:txBody>
      </p:sp>
      <p:sp>
        <p:nvSpPr>
          <p:cNvPr id="3" name="コンテンツ プレースホルダー 2">
            <a:extLst>
              <a:ext uri="{FF2B5EF4-FFF2-40B4-BE49-F238E27FC236}">
                <a16:creationId xmlns:a16="http://schemas.microsoft.com/office/drawing/2014/main" xmlns="" id="{94C3C294-066A-4788-84BC-98435CB7B380}"/>
              </a:ext>
            </a:extLst>
          </p:cNvPr>
          <p:cNvSpPr>
            <a:spLocks noGrp="1"/>
          </p:cNvSpPr>
          <p:nvPr>
            <p:ph idx="1"/>
          </p:nvPr>
        </p:nvSpPr>
        <p:spPr>
          <a:xfrm>
            <a:off x="838200" y="1825625"/>
            <a:ext cx="10319951" cy="2317717"/>
          </a:xfrm>
        </p:spPr>
        <p:txBody>
          <a:bodyPr>
            <a:normAutofit/>
          </a:bodyPr>
          <a:lstStyle/>
          <a:p>
            <a:r>
              <a:rPr lang="ja-JP" altLang="en-US" dirty="0" smtClean="0">
                <a:solidFill>
                  <a:srgbClr val="FF0000"/>
                </a:solidFill>
                <a:latin typeface="メイリオ" panose="020B0604030504040204" pitchFamily="50" charset="-128"/>
                <a:ea typeface="メイリオ" panose="020B0604030504040204" pitchFamily="50" charset="-128"/>
              </a:rPr>
              <a:t>購買</a:t>
            </a:r>
            <a:r>
              <a:rPr lang="ja-JP" altLang="en-US" dirty="0">
                <a:solidFill>
                  <a:srgbClr val="FF0000"/>
                </a:solidFill>
                <a:latin typeface="メイリオ" panose="020B0604030504040204" pitchFamily="50" charset="-128"/>
                <a:ea typeface="メイリオ" panose="020B0604030504040204" pitchFamily="50" charset="-128"/>
              </a:rPr>
              <a:t>履歴</a:t>
            </a:r>
            <a:r>
              <a:rPr lang="ja-JP" altLang="en-US" dirty="0">
                <a:latin typeface="メイリオ" panose="020B0604030504040204" pitchFamily="50" charset="-128"/>
                <a:ea typeface="メイリオ" panose="020B0604030504040204" pitchFamily="50" charset="-128"/>
              </a:rPr>
              <a:t>、位置に関する情報などを含む個人情報データベース等において反復</a:t>
            </a:r>
            <a:r>
              <a:rPr lang="ja-JP" altLang="en-US" dirty="0" smtClean="0">
                <a:latin typeface="メイリオ" panose="020B0604030504040204" pitchFamily="50" charset="-128"/>
                <a:ea typeface="メイリオ" panose="020B0604030504040204" pitchFamily="50" charset="-128"/>
              </a:rPr>
              <a:t>して行われる</a:t>
            </a:r>
            <a:r>
              <a:rPr lang="ja-JP" altLang="en-US" dirty="0">
                <a:latin typeface="メイリオ" panose="020B0604030504040204" pitchFamily="50" charset="-128"/>
                <a:ea typeface="メイリオ" panose="020B0604030504040204" pitchFamily="50" charset="-128"/>
              </a:rPr>
              <a:t>行動に関する情報が含まれる場合には、これが</a:t>
            </a:r>
            <a:r>
              <a:rPr lang="ja-JP" altLang="en-US" dirty="0">
                <a:solidFill>
                  <a:srgbClr val="FF0000"/>
                </a:solidFill>
                <a:latin typeface="メイリオ" panose="020B0604030504040204" pitchFamily="50" charset="-128"/>
                <a:ea typeface="メイリオ" panose="020B0604030504040204" pitchFamily="50" charset="-128"/>
              </a:rPr>
              <a:t>蓄積されることにより、個人</a:t>
            </a:r>
            <a:r>
              <a:rPr lang="ja-JP" altLang="en-US" dirty="0" smtClean="0">
                <a:solidFill>
                  <a:srgbClr val="FF0000"/>
                </a:solidFill>
                <a:latin typeface="メイリオ" panose="020B0604030504040204" pitchFamily="50" charset="-128"/>
                <a:ea typeface="メイリオ" panose="020B0604030504040204" pitchFamily="50" charset="-128"/>
              </a:rPr>
              <a:t>の行動習慣</a:t>
            </a:r>
            <a:r>
              <a:rPr lang="ja-JP" altLang="en-US" dirty="0">
                <a:solidFill>
                  <a:srgbClr val="FF0000"/>
                </a:solidFill>
                <a:latin typeface="メイリオ" panose="020B0604030504040204" pitchFamily="50" charset="-128"/>
                <a:ea typeface="メイリオ" panose="020B0604030504040204" pitchFamily="50" charset="-128"/>
              </a:rPr>
              <a:t>が分かるような場合</a:t>
            </a:r>
            <a:r>
              <a:rPr lang="ja-JP" altLang="en-US" dirty="0">
                <a:latin typeface="メイリオ" panose="020B0604030504040204" pitchFamily="50" charset="-128"/>
                <a:ea typeface="メイリオ" panose="020B0604030504040204" pitchFamily="50" charset="-128"/>
              </a:rPr>
              <a:t>があり得る</a:t>
            </a:r>
            <a:r>
              <a:rPr lang="ja-JP" altLang="en-US" dirty="0" smtClean="0">
                <a:latin typeface="メイリオ" panose="020B0604030504040204" pitchFamily="50" charset="-128"/>
                <a:ea typeface="メイリオ" panose="020B0604030504040204" pitchFamily="50" charset="-128"/>
              </a:rPr>
              <a:t>。</a:t>
            </a:r>
          </a:p>
        </p:txBody>
      </p:sp>
      <p:sp>
        <p:nvSpPr>
          <p:cNvPr id="4" name="右矢印 3"/>
          <p:cNvSpPr/>
          <p:nvPr/>
        </p:nvSpPr>
        <p:spPr>
          <a:xfrm>
            <a:off x="1128918" y="3938097"/>
            <a:ext cx="718402" cy="782489"/>
          </a:xfrm>
          <a:prstGeom prst="rightArrow">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2130969" y="3651530"/>
            <a:ext cx="8606586" cy="1384995"/>
          </a:xfrm>
          <a:prstGeom prst="rect">
            <a:avLst/>
          </a:prstGeom>
          <a:noFill/>
        </p:spPr>
        <p:txBody>
          <a:bodyPr wrap="square" rtlCol="0">
            <a:spAutoFit/>
          </a:bodyPr>
          <a:lstStyle/>
          <a:p>
            <a:r>
              <a:rPr kumimoji="1" lang="ja-JP" altLang="en-US" sz="2800" dirty="0" smtClean="0">
                <a:latin typeface="メイリオ"/>
                <a:ea typeface="メイリオ"/>
                <a:cs typeface="メイリオ"/>
              </a:rPr>
              <a:t>まさに今回の匿名加工コンテストのキモとなる部分。</a:t>
            </a:r>
            <a:endParaRPr kumimoji="1" lang="en-US" altLang="ja-JP" sz="2800" dirty="0" smtClean="0">
              <a:latin typeface="メイリオ"/>
              <a:ea typeface="メイリオ"/>
              <a:cs typeface="メイリオ"/>
            </a:endParaRPr>
          </a:p>
          <a:p>
            <a:r>
              <a:rPr kumimoji="1" lang="ja-JP" altLang="en-US" sz="2800" dirty="0" smtClean="0">
                <a:latin typeface="メイリオ"/>
                <a:ea typeface="メイリオ"/>
                <a:cs typeface="メイリオ"/>
              </a:rPr>
              <a:t>蓄積されたことにより特定の個人の識別につながる部分について適切な加工</a:t>
            </a:r>
            <a:r>
              <a:rPr lang="ja-JP" altLang="en-US" sz="2800" dirty="0" smtClean="0">
                <a:latin typeface="メイリオ"/>
                <a:ea typeface="メイリオ"/>
                <a:cs typeface="メイリオ"/>
              </a:rPr>
              <a:t>を行った</a:t>
            </a:r>
            <a:r>
              <a:rPr lang="mr-IN" altLang="ja-JP" dirty="0" smtClean="0">
                <a:solidFill>
                  <a:schemeClr val="accent1"/>
                </a:solidFill>
                <a:latin typeface="メイリオ"/>
                <a:ea typeface="メイリオ"/>
                <a:cs typeface="メイリオ"/>
              </a:rPr>
              <a:t>…</a:t>
            </a:r>
            <a:r>
              <a:rPr lang="en-US" altLang="ja-JP" dirty="0" smtClean="0">
                <a:solidFill>
                  <a:schemeClr val="accent1"/>
                </a:solidFill>
                <a:latin typeface="メイリオ"/>
                <a:ea typeface="メイリオ"/>
                <a:cs typeface="メイリオ"/>
              </a:rPr>
              <a:t> </a:t>
            </a:r>
            <a:r>
              <a:rPr lang="ja-JP" altLang="en-US" dirty="0" smtClean="0">
                <a:solidFill>
                  <a:schemeClr val="accent1"/>
                </a:solidFill>
                <a:latin typeface="メイリオ"/>
                <a:ea typeface="メイリオ"/>
                <a:cs typeface="メイリオ"/>
              </a:rPr>
              <a:t>つもりでした</a:t>
            </a:r>
            <a:r>
              <a:rPr lang="en-US" altLang="ja-JP" dirty="0" smtClean="0">
                <a:solidFill>
                  <a:schemeClr val="accent1"/>
                </a:solidFill>
                <a:latin typeface="メイリオ"/>
                <a:ea typeface="メイリオ"/>
                <a:cs typeface="メイリオ"/>
              </a:rPr>
              <a:t> (´</a:t>
            </a:r>
            <a:r>
              <a:rPr lang="ja-JP" altLang="en-US" dirty="0" smtClean="0">
                <a:solidFill>
                  <a:schemeClr val="accent1"/>
                </a:solidFill>
                <a:latin typeface="メイリオ"/>
                <a:ea typeface="メイリオ"/>
                <a:cs typeface="メイリオ"/>
              </a:rPr>
              <a:t>・</a:t>
            </a:r>
            <a:r>
              <a:rPr lang="en-US" altLang="ja-JP" dirty="0" err="1" smtClean="0">
                <a:solidFill>
                  <a:schemeClr val="accent1"/>
                </a:solidFill>
                <a:latin typeface="メイリオ"/>
                <a:ea typeface="メイリオ"/>
                <a:cs typeface="メイリオ"/>
              </a:rPr>
              <a:t>ω</a:t>
            </a:r>
            <a:r>
              <a:rPr lang="ja-JP" altLang="en-US" dirty="0" smtClean="0">
                <a:solidFill>
                  <a:schemeClr val="accent1"/>
                </a:solidFill>
                <a:latin typeface="メイリオ"/>
                <a:ea typeface="メイリオ"/>
                <a:cs typeface="メイリオ"/>
              </a:rPr>
              <a:t>・｀</a:t>
            </a:r>
            <a:r>
              <a:rPr lang="en-US" altLang="ja-JP" dirty="0" smtClean="0">
                <a:solidFill>
                  <a:schemeClr val="accent1"/>
                </a:solidFill>
                <a:latin typeface="メイリオ"/>
                <a:ea typeface="メイリオ"/>
                <a:cs typeface="メイリオ"/>
              </a:rPr>
              <a:t>)</a:t>
            </a:r>
            <a:endParaRPr kumimoji="1" lang="en-US" altLang="ja-JP" dirty="0" smtClean="0">
              <a:solidFill>
                <a:schemeClr val="accent1"/>
              </a:solidFill>
              <a:latin typeface="メイリオ"/>
              <a:ea typeface="メイリオ"/>
              <a:cs typeface="メイリオ"/>
            </a:endParaRPr>
          </a:p>
        </p:txBody>
      </p:sp>
      <p:pic>
        <p:nvPicPr>
          <p:cNvPr id="7" name="図 6" descr="Cursor_と_PWS_CUP_2017.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11147" y="5183444"/>
            <a:ext cx="9300750" cy="1561231"/>
          </a:xfrm>
          <a:prstGeom prst="rect">
            <a:avLst/>
          </a:prstGeom>
        </p:spPr>
      </p:pic>
    </p:spTree>
    <p:extLst>
      <p:ext uri="{BB962C8B-B14F-4D97-AF65-F5344CB8AC3E}">
        <p14:creationId xmlns:p14="http://schemas.microsoft.com/office/powerpoint/2010/main" val="1652116402"/>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4058</TotalTime>
  <Words>907</Words>
  <Application>Microsoft Macintosh PowerPoint</Application>
  <PresentationFormat>ユーザー設定</PresentationFormat>
  <Paragraphs>347</Paragraphs>
  <Slides>18</Slides>
  <Notes>0</Notes>
  <HiddenSlides>0</HiddenSlides>
  <MMClips>0</MMClips>
  <ScaleCrop>false</ScaleCrop>
  <HeadingPairs>
    <vt:vector size="4" baseType="variant">
      <vt:variant>
        <vt:lpstr>テーマ</vt:lpstr>
      </vt:variant>
      <vt:variant>
        <vt:i4>1</vt:i4>
      </vt:variant>
      <vt:variant>
        <vt:lpstr>スライド タイトル</vt:lpstr>
      </vt:variant>
      <vt:variant>
        <vt:i4>18</vt:i4>
      </vt:variant>
    </vt:vector>
  </HeadingPairs>
  <TitlesOfParts>
    <vt:vector size="19" baseType="lpstr">
      <vt:lpstr>Office テーマ</vt:lpstr>
      <vt:lpstr>チーム「脱ぼっち」 最終プレゼン</vt:lpstr>
      <vt:lpstr>規制第19条解釈編</vt:lpstr>
      <vt:lpstr>個人情報保護委員会 規制第19条</vt:lpstr>
      <vt:lpstr>個人情報保護委員会 規制第19条</vt:lpstr>
      <vt:lpstr>規制19条 第4号および第5号</vt:lpstr>
      <vt:lpstr>「まめちしき」</vt:lpstr>
      <vt:lpstr>ガイドライン3-2-4</vt:lpstr>
      <vt:lpstr>一般的にあらゆる場面で特異？</vt:lpstr>
      <vt:lpstr>ガイドライン3-2-5</vt:lpstr>
      <vt:lpstr>匿名加工編</vt:lpstr>
      <vt:lpstr>匿名加工について</vt:lpstr>
      <vt:lpstr>数量の加工</vt:lpstr>
      <vt:lpstr>商品IDと数量の加工</vt:lpstr>
      <vt:lpstr>商品IDと数量の加工</vt:lpstr>
      <vt:lpstr>商品IDと数量の加工</vt:lpstr>
      <vt:lpstr>仮名の交換</vt:lpstr>
      <vt:lpstr>再識別編</vt:lpstr>
      <vt:lpstr>再識別の基本ぼっち戦略</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Iguchi Makoto</dc:creator>
  <cp:lastModifiedBy>Iguchi Makoto</cp:lastModifiedBy>
  <cp:revision>53</cp:revision>
  <dcterms:created xsi:type="dcterms:W3CDTF">2017-10-17T09:50:17Z</dcterms:created>
  <dcterms:modified xsi:type="dcterms:W3CDTF">2017-10-24T02:02:45Z</dcterms:modified>
</cp:coreProperties>
</file>